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79" r:id="rId3"/>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48" d="100"/>
          <a:sy n="48" d="100"/>
        </p:scale>
        <p:origin x="178"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5FC1250-E796-462D-A586-9F4D699A8A0E}"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s-CO"/>
        </a:p>
      </dgm:t>
    </dgm:pt>
    <dgm:pt modelId="{4C0C3ABF-8CD7-4339-9606-8127F06FF87E}">
      <dgm:prSet phldrT="[Texto]" custT="1"/>
      <dgm:spPr>
        <a:solidFill>
          <a:schemeClr val="tx1"/>
        </a:solidFill>
      </dgm:spPr>
      <dgm:t>
        <a:bodyPr/>
        <a:lstStyle/>
        <a:p>
          <a:r>
            <a:rPr lang="es-CO" sz="1600" b="1" dirty="0">
              <a:latin typeface="Calibri" pitchFamily="34" charset="0"/>
              <a:cs typeface="Arial" pitchFamily="34" charset="0"/>
            </a:rPr>
            <a:t>Arreglo directo</a:t>
          </a:r>
        </a:p>
      </dgm:t>
    </dgm:pt>
    <dgm:pt modelId="{9B739046-3531-48C9-BE67-D3D01F2ADCFE}" type="parTrans" cxnId="{428B1F6B-2BBF-4311-9AC5-0B4D3205A600}">
      <dgm:prSet/>
      <dgm:spPr/>
      <dgm:t>
        <a:bodyPr/>
        <a:lstStyle/>
        <a:p>
          <a:endParaRPr lang="es-CO" sz="1400"/>
        </a:p>
      </dgm:t>
    </dgm:pt>
    <dgm:pt modelId="{7D3DE8E5-A050-4CD1-AE18-97E3E636C2CC}" type="sibTrans" cxnId="{428B1F6B-2BBF-4311-9AC5-0B4D3205A600}">
      <dgm:prSet/>
      <dgm:spPr/>
      <dgm:t>
        <a:bodyPr/>
        <a:lstStyle/>
        <a:p>
          <a:endParaRPr lang="es-CO" sz="1400"/>
        </a:p>
      </dgm:t>
    </dgm:pt>
    <dgm:pt modelId="{BF16FC7F-C164-4FCB-B213-A60C9F141FE5}">
      <dgm:prSet phldrT="[Texto]" custT="1"/>
      <dgm:spPr>
        <a:solidFill>
          <a:schemeClr val="bg1">
            <a:lumMod val="85000"/>
            <a:alpha val="90000"/>
          </a:schemeClr>
        </a:solidFill>
      </dgm:spPr>
      <dgm:t>
        <a:bodyPr/>
        <a:lstStyle/>
        <a:p>
          <a:pPr algn="just"/>
          <a:r>
            <a:rPr lang="es-CO" sz="1800" dirty="0">
              <a:latin typeface="+mn-lt"/>
              <a:cs typeface="Arial" pitchFamily="34" charset="0"/>
            </a:rPr>
            <a:t>Las partes directamente son quienes solucionan por si mismas su controversia. No produce por si misma efectos jurídicos, para ello las partes deben plasmar lo acordado en un contrato de transacción.</a:t>
          </a:r>
        </a:p>
      </dgm:t>
    </dgm:pt>
    <dgm:pt modelId="{418970CA-D0BA-48AF-B967-ADE20C8F8F99}" type="parTrans" cxnId="{6B770341-EA9E-49F9-8CFF-BC8E2CF26550}">
      <dgm:prSet/>
      <dgm:spPr/>
      <dgm:t>
        <a:bodyPr/>
        <a:lstStyle/>
        <a:p>
          <a:endParaRPr lang="es-CO" sz="1400"/>
        </a:p>
      </dgm:t>
    </dgm:pt>
    <dgm:pt modelId="{5CC03898-6CDC-4507-8546-01A3ACF4DF38}" type="sibTrans" cxnId="{6B770341-EA9E-49F9-8CFF-BC8E2CF26550}">
      <dgm:prSet/>
      <dgm:spPr/>
      <dgm:t>
        <a:bodyPr/>
        <a:lstStyle/>
        <a:p>
          <a:endParaRPr lang="es-CO" sz="1400"/>
        </a:p>
      </dgm:t>
    </dgm:pt>
    <dgm:pt modelId="{40EA8942-8983-4FF4-866C-78A1B3DD0173}">
      <dgm:prSet phldrT="[Texto]" custT="1"/>
      <dgm:spPr>
        <a:solidFill>
          <a:schemeClr val="tx1"/>
        </a:solidFill>
      </dgm:spPr>
      <dgm:t>
        <a:bodyPr/>
        <a:lstStyle/>
        <a:p>
          <a:r>
            <a:rPr lang="es-CO" sz="1800" b="1" dirty="0">
              <a:latin typeface="Calibri" pitchFamily="34" charset="0"/>
              <a:cs typeface="Arial" pitchFamily="34" charset="0"/>
            </a:rPr>
            <a:t>Mediación</a:t>
          </a:r>
        </a:p>
      </dgm:t>
    </dgm:pt>
    <dgm:pt modelId="{C6C6697A-8E7F-46C1-9206-F0BFDE02FC50}" type="parTrans" cxnId="{B28D8B57-3CD0-4434-B3DE-5C2B6EB6C922}">
      <dgm:prSet/>
      <dgm:spPr/>
      <dgm:t>
        <a:bodyPr/>
        <a:lstStyle/>
        <a:p>
          <a:endParaRPr lang="es-CO" sz="1400"/>
        </a:p>
      </dgm:t>
    </dgm:pt>
    <dgm:pt modelId="{A022F83E-EED7-4315-A1F4-C12B1AEFC912}" type="sibTrans" cxnId="{B28D8B57-3CD0-4434-B3DE-5C2B6EB6C922}">
      <dgm:prSet/>
      <dgm:spPr/>
      <dgm:t>
        <a:bodyPr/>
        <a:lstStyle/>
        <a:p>
          <a:endParaRPr lang="es-CO" sz="1400"/>
        </a:p>
      </dgm:t>
    </dgm:pt>
    <dgm:pt modelId="{98FC0080-01DE-4142-9B65-ADAE47E0C7F8}">
      <dgm:prSet phldrT="[Texto]" custT="1"/>
      <dgm:spPr>
        <a:solidFill>
          <a:schemeClr val="bg1">
            <a:lumMod val="85000"/>
            <a:alpha val="90000"/>
          </a:schemeClr>
        </a:solidFill>
      </dgm:spPr>
      <dgm:t>
        <a:bodyPr/>
        <a:lstStyle/>
        <a:p>
          <a:pPr algn="just"/>
          <a:r>
            <a:rPr lang="es-CO" sz="1800" dirty="0">
              <a:latin typeface="Calibri" pitchFamily="34" charset="0"/>
              <a:cs typeface="Arial" pitchFamily="34" charset="0"/>
            </a:rPr>
            <a:t>Contrato por medio del cual las partes solucionan sus diferencias presentes y futuras. Si queda bien redactado, tiene efectos jurídicos: hace tránsito a cosa juzgada y presta mérito ejecutivo.</a:t>
          </a:r>
        </a:p>
      </dgm:t>
    </dgm:pt>
    <dgm:pt modelId="{DABF50AB-CC08-4608-89CB-6CFF564345EE}" type="parTrans" cxnId="{21DEDB88-829A-463A-A104-161C8E4B795D}">
      <dgm:prSet/>
      <dgm:spPr/>
      <dgm:t>
        <a:bodyPr/>
        <a:lstStyle/>
        <a:p>
          <a:endParaRPr lang="es-CO" sz="1400"/>
        </a:p>
      </dgm:t>
    </dgm:pt>
    <dgm:pt modelId="{795B367F-1CAA-4226-9E67-F54D17105800}" type="sibTrans" cxnId="{21DEDB88-829A-463A-A104-161C8E4B795D}">
      <dgm:prSet/>
      <dgm:spPr/>
      <dgm:t>
        <a:bodyPr/>
        <a:lstStyle/>
        <a:p>
          <a:endParaRPr lang="es-CO" sz="1400"/>
        </a:p>
      </dgm:t>
    </dgm:pt>
    <dgm:pt modelId="{83BA4CE2-3711-4AAB-9D20-C0C3F5E1635F}">
      <dgm:prSet phldrT="[Texto]" custT="1"/>
      <dgm:spPr>
        <a:solidFill>
          <a:schemeClr val="tx1"/>
        </a:solidFill>
      </dgm:spPr>
      <dgm:t>
        <a:bodyPr/>
        <a:lstStyle/>
        <a:p>
          <a:r>
            <a:rPr lang="es-CO" sz="1600" b="1" dirty="0">
              <a:latin typeface="Calibri" pitchFamily="34" charset="0"/>
              <a:cs typeface="Arial" pitchFamily="34" charset="0"/>
            </a:rPr>
            <a:t>Transacción</a:t>
          </a:r>
        </a:p>
      </dgm:t>
    </dgm:pt>
    <dgm:pt modelId="{DDC0FC7A-4002-46A9-BC88-B17987AFAEE9}" type="parTrans" cxnId="{1D8CA449-571B-432A-9E70-3CA5658C6FDE}">
      <dgm:prSet/>
      <dgm:spPr/>
      <dgm:t>
        <a:bodyPr/>
        <a:lstStyle/>
        <a:p>
          <a:endParaRPr lang="es-CO" sz="1400"/>
        </a:p>
      </dgm:t>
    </dgm:pt>
    <dgm:pt modelId="{4C8377A0-D9B4-42FB-96F0-43AF74CD4E0A}" type="sibTrans" cxnId="{1D8CA449-571B-432A-9E70-3CA5658C6FDE}">
      <dgm:prSet/>
      <dgm:spPr/>
      <dgm:t>
        <a:bodyPr/>
        <a:lstStyle/>
        <a:p>
          <a:endParaRPr lang="es-CO" sz="1400"/>
        </a:p>
      </dgm:t>
    </dgm:pt>
    <dgm:pt modelId="{868C9E89-9E1E-44A8-A7D4-D4AD19E55AAA}">
      <dgm:prSet phldrT="[Texto]" custT="1"/>
      <dgm:spPr>
        <a:solidFill>
          <a:schemeClr val="bg1">
            <a:lumMod val="85000"/>
            <a:alpha val="90000"/>
          </a:schemeClr>
        </a:solidFill>
      </dgm:spPr>
      <dgm:t>
        <a:bodyPr/>
        <a:lstStyle/>
        <a:p>
          <a:pPr algn="just"/>
          <a:r>
            <a:rPr lang="es-CO" sz="1800" dirty="0">
              <a:latin typeface="Calibri" pitchFamily="34" charset="0"/>
              <a:cs typeface="Arial" pitchFamily="34" charset="0"/>
            </a:rPr>
            <a:t>Las partes directamente solucionan sus diferencias, con la ayuda de un tercero llamado mediador, este no propone fórmulas de arreglo, son las partes quienes lo hacen, el mediador los orienta llevándolos a que ellos mismos concluyan la solución. Por si solo no tiene efectos jurídicos, es decir no es de obligatorio cumplimiento. Puede dársele tal carácter elevándolo a transacción.</a:t>
          </a:r>
        </a:p>
      </dgm:t>
    </dgm:pt>
    <dgm:pt modelId="{DDFC507A-EEDE-46E4-BBA2-C4471FC54382}" type="parTrans" cxnId="{3CDDDE8A-2B83-4580-B196-36BD60A35D98}">
      <dgm:prSet/>
      <dgm:spPr/>
      <dgm:t>
        <a:bodyPr/>
        <a:lstStyle/>
        <a:p>
          <a:endParaRPr lang="es-CO" sz="1400"/>
        </a:p>
      </dgm:t>
    </dgm:pt>
    <dgm:pt modelId="{997407A3-7745-48E1-B703-1F9017D81261}" type="sibTrans" cxnId="{3CDDDE8A-2B83-4580-B196-36BD60A35D98}">
      <dgm:prSet/>
      <dgm:spPr/>
      <dgm:t>
        <a:bodyPr/>
        <a:lstStyle/>
        <a:p>
          <a:endParaRPr lang="es-CO" sz="1400"/>
        </a:p>
      </dgm:t>
    </dgm:pt>
    <dgm:pt modelId="{936023F0-C02A-4CB3-BE79-B6C8F8B2E4C0}" type="pres">
      <dgm:prSet presAssocID="{B5FC1250-E796-462D-A586-9F4D699A8A0E}" presName="Name0" presStyleCnt="0">
        <dgm:presLayoutVars>
          <dgm:dir/>
          <dgm:animLvl val="lvl"/>
          <dgm:resizeHandles val="exact"/>
        </dgm:presLayoutVars>
      </dgm:prSet>
      <dgm:spPr/>
    </dgm:pt>
    <dgm:pt modelId="{7F5482C7-C883-42CC-9FD2-2D91EAA38CA2}" type="pres">
      <dgm:prSet presAssocID="{4C0C3ABF-8CD7-4339-9606-8127F06FF87E}" presName="linNode" presStyleCnt="0"/>
      <dgm:spPr/>
    </dgm:pt>
    <dgm:pt modelId="{BFDE717C-89B3-48B9-B800-47F7094A2AC7}" type="pres">
      <dgm:prSet presAssocID="{4C0C3ABF-8CD7-4339-9606-8127F06FF87E}" presName="parentText" presStyleLbl="node1" presStyleIdx="0" presStyleCnt="3" custScaleY="20139" custLinFactNeighborX="-8" custLinFactNeighborY="-31931">
        <dgm:presLayoutVars>
          <dgm:chMax val="1"/>
          <dgm:bulletEnabled val="1"/>
        </dgm:presLayoutVars>
      </dgm:prSet>
      <dgm:spPr/>
    </dgm:pt>
    <dgm:pt modelId="{AD80F04A-3039-42A4-921F-B9B8AB08B1F0}" type="pres">
      <dgm:prSet presAssocID="{4C0C3ABF-8CD7-4339-9606-8127F06FF87E}" presName="descendantText" presStyleLbl="alignAccFollowNode1" presStyleIdx="0" presStyleCnt="3" custScaleX="101193" custScaleY="62916">
        <dgm:presLayoutVars>
          <dgm:bulletEnabled val="1"/>
        </dgm:presLayoutVars>
      </dgm:prSet>
      <dgm:spPr/>
    </dgm:pt>
    <dgm:pt modelId="{0D353B2E-E8A3-440D-A3B6-BF2F7E2698ED}" type="pres">
      <dgm:prSet presAssocID="{7D3DE8E5-A050-4CD1-AE18-97E3E636C2CC}" presName="sp" presStyleCnt="0"/>
      <dgm:spPr/>
    </dgm:pt>
    <dgm:pt modelId="{FB436556-B8D2-4362-926C-EED5FFD393C9}" type="pres">
      <dgm:prSet presAssocID="{40EA8942-8983-4FF4-866C-78A1B3DD0173}" presName="linNode" presStyleCnt="0"/>
      <dgm:spPr/>
    </dgm:pt>
    <dgm:pt modelId="{D8B1A0BF-7D44-466E-A0D7-212C6A9A9D42}" type="pres">
      <dgm:prSet presAssocID="{40EA8942-8983-4FF4-866C-78A1B3DD0173}" presName="parentText" presStyleLbl="node1" presStyleIdx="1" presStyleCnt="3" custScaleY="20924" custLinFactNeighborX="-8" custLinFactNeighborY="-10891">
        <dgm:presLayoutVars>
          <dgm:chMax val="1"/>
          <dgm:bulletEnabled val="1"/>
        </dgm:presLayoutVars>
      </dgm:prSet>
      <dgm:spPr/>
    </dgm:pt>
    <dgm:pt modelId="{42F87DF7-5F02-48D3-A900-2098F897CD2C}" type="pres">
      <dgm:prSet presAssocID="{40EA8942-8983-4FF4-866C-78A1B3DD0173}" presName="descendantText" presStyleLbl="alignAccFollowNode1" presStyleIdx="1" presStyleCnt="3" custScaleX="101059" custScaleY="61737" custLinFactNeighborX="-878" custLinFactNeighborY="93520">
        <dgm:presLayoutVars>
          <dgm:bulletEnabled val="1"/>
        </dgm:presLayoutVars>
      </dgm:prSet>
      <dgm:spPr/>
    </dgm:pt>
    <dgm:pt modelId="{4E43AF95-EDF8-409A-A7EA-FADC7A33CE00}" type="pres">
      <dgm:prSet presAssocID="{A022F83E-EED7-4315-A1F4-C12B1AEFC912}" presName="sp" presStyleCnt="0"/>
      <dgm:spPr/>
    </dgm:pt>
    <dgm:pt modelId="{5D3C7C1C-24FD-4A8F-B0F5-4E5893F859E9}" type="pres">
      <dgm:prSet presAssocID="{83BA4CE2-3711-4AAB-9D20-C0C3F5E1635F}" presName="linNode" presStyleCnt="0"/>
      <dgm:spPr/>
    </dgm:pt>
    <dgm:pt modelId="{86880C07-917C-420D-8868-80DEB7DF9E69}" type="pres">
      <dgm:prSet presAssocID="{83BA4CE2-3711-4AAB-9D20-C0C3F5E1635F}" presName="parentText" presStyleLbl="node1" presStyleIdx="2" presStyleCnt="3" custScaleY="21890" custLinFactNeighborX="-8" custLinFactNeighborY="-9455">
        <dgm:presLayoutVars>
          <dgm:chMax val="1"/>
          <dgm:bulletEnabled val="1"/>
        </dgm:presLayoutVars>
      </dgm:prSet>
      <dgm:spPr/>
    </dgm:pt>
    <dgm:pt modelId="{E134E205-1ED7-4601-B21E-F30D651A3FA9}" type="pres">
      <dgm:prSet presAssocID="{83BA4CE2-3711-4AAB-9D20-C0C3F5E1635F}" presName="descendantText" presStyleLbl="alignAccFollowNode1" presStyleIdx="2" presStyleCnt="3" custScaleX="101989" custScaleY="89304" custLinFactNeighborX="-290" custLinFactNeighborY="-70191">
        <dgm:presLayoutVars>
          <dgm:bulletEnabled val="1"/>
        </dgm:presLayoutVars>
      </dgm:prSet>
      <dgm:spPr/>
    </dgm:pt>
  </dgm:ptLst>
  <dgm:cxnLst>
    <dgm:cxn modelId="{6D137522-12D1-4A2E-A145-91DF11614258}" type="presOf" srcId="{868C9E89-9E1E-44A8-A7D4-D4AD19E55AAA}" destId="{E134E205-1ED7-4601-B21E-F30D651A3FA9}" srcOrd="0" destOrd="0" presId="urn:microsoft.com/office/officeart/2005/8/layout/vList5"/>
    <dgm:cxn modelId="{A44BA237-98F9-41E2-A7B4-DCFF0A7C92BD}" type="presOf" srcId="{98FC0080-01DE-4142-9B65-ADAE47E0C7F8}" destId="{42F87DF7-5F02-48D3-A900-2098F897CD2C}" srcOrd="0" destOrd="0" presId="urn:microsoft.com/office/officeart/2005/8/layout/vList5"/>
    <dgm:cxn modelId="{6B770341-EA9E-49F9-8CFF-BC8E2CF26550}" srcId="{4C0C3ABF-8CD7-4339-9606-8127F06FF87E}" destId="{BF16FC7F-C164-4FCB-B213-A60C9F141FE5}" srcOrd="0" destOrd="0" parTransId="{418970CA-D0BA-48AF-B967-ADE20C8F8F99}" sibTransId="{5CC03898-6CDC-4507-8546-01A3ACF4DF38}"/>
    <dgm:cxn modelId="{1D8CA449-571B-432A-9E70-3CA5658C6FDE}" srcId="{B5FC1250-E796-462D-A586-9F4D699A8A0E}" destId="{83BA4CE2-3711-4AAB-9D20-C0C3F5E1635F}" srcOrd="2" destOrd="0" parTransId="{DDC0FC7A-4002-46A9-BC88-B17987AFAEE9}" sibTransId="{4C8377A0-D9B4-42FB-96F0-43AF74CD4E0A}"/>
    <dgm:cxn modelId="{428B1F6B-2BBF-4311-9AC5-0B4D3205A600}" srcId="{B5FC1250-E796-462D-A586-9F4D699A8A0E}" destId="{4C0C3ABF-8CD7-4339-9606-8127F06FF87E}" srcOrd="0" destOrd="0" parTransId="{9B739046-3531-48C9-BE67-D3D01F2ADCFE}" sibTransId="{7D3DE8E5-A050-4CD1-AE18-97E3E636C2CC}"/>
    <dgm:cxn modelId="{260B1B6D-5E13-4B69-8212-D376B2370177}" type="presOf" srcId="{B5FC1250-E796-462D-A586-9F4D699A8A0E}" destId="{936023F0-C02A-4CB3-BE79-B6C8F8B2E4C0}" srcOrd="0" destOrd="0" presId="urn:microsoft.com/office/officeart/2005/8/layout/vList5"/>
    <dgm:cxn modelId="{ED4E5455-7EE3-41F4-A89A-6B79F6F066D0}" type="presOf" srcId="{BF16FC7F-C164-4FCB-B213-A60C9F141FE5}" destId="{AD80F04A-3039-42A4-921F-B9B8AB08B1F0}" srcOrd="0" destOrd="0" presId="urn:microsoft.com/office/officeart/2005/8/layout/vList5"/>
    <dgm:cxn modelId="{B28D8B57-3CD0-4434-B3DE-5C2B6EB6C922}" srcId="{B5FC1250-E796-462D-A586-9F4D699A8A0E}" destId="{40EA8942-8983-4FF4-866C-78A1B3DD0173}" srcOrd="1" destOrd="0" parTransId="{C6C6697A-8E7F-46C1-9206-F0BFDE02FC50}" sibTransId="{A022F83E-EED7-4315-A1F4-C12B1AEFC912}"/>
    <dgm:cxn modelId="{21DEDB88-829A-463A-A104-161C8E4B795D}" srcId="{40EA8942-8983-4FF4-866C-78A1B3DD0173}" destId="{98FC0080-01DE-4142-9B65-ADAE47E0C7F8}" srcOrd="0" destOrd="0" parTransId="{DABF50AB-CC08-4608-89CB-6CFF564345EE}" sibTransId="{795B367F-1CAA-4226-9E67-F54D17105800}"/>
    <dgm:cxn modelId="{3CDDDE8A-2B83-4580-B196-36BD60A35D98}" srcId="{83BA4CE2-3711-4AAB-9D20-C0C3F5E1635F}" destId="{868C9E89-9E1E-44A8-A7D4-D4AD19E55AAA}" srcOrd="0" destOrd="0" parTransId="{DDFC507A-EEDE-46E4-BBA2-C4471FC54382}" sibTransId="{997407A3-7745-48E1-B703-1F9017D81261}"/>
    <dgm:cxn modelId="{3C177AAD-8978-4181-A042-C3C88C8C755A}" type="presOf" srcId="{4C0C3ABF-8CD7-4339-9606-8127F06FF87E}" destId="{BFDE717C-89B3-48B9-B800-47F7094A2AC7}" srcOrd="0" destOrd="0" presId="urn:microsoft.com/office/officeart/2005/8/layout/vList5"/>
    <dgm:cxn modelId="{B4F225EE-C961-420C-8323-02AD302EA629}" type="presOf" srcId="{40EA8942-8983-4FF4-866C-78A1B3DD0173}" destId="{D8B1A0BF-7D44-466E-A0D7-212C6A9A9D42}" srcOrd="0" destOrd="0" presId="urn:microsoft.com/office/officeart/2005/8/layout/vList5"/>
    <dgm:cxn modelId="{3B9BA0F8-E355-4742-8DB3-69B5A960C4A6}" type="presOf" srcId="{83BA4CE2-3711-4AAB-9D20-C0C3F5E1635F}" destId="{86880C07-917C-420D-8868-80DEB7DF9E69}" srcOrd="0" destOrd="0" presId="urn:microsoft.com/office/officeart/2005/8/layout/vList5"/>
    <dgm:cxn modelId="{B185CD66-2848-4E53-B12E-30C53D3EF877}" type="presParOf" srcId="{936023F0-C02A-4CB3-BE79-B6C8F8B2E4C0}" destId="{7F5482C7-C883-42CC-9FD2-2D91EAA38CA2}" srcOrd="0" destOrd="0" presId="urn:microsoft.com/office/officeart/2005/8/layout/vList5"/>
    <dgm:cxn modelId="{B9B5B2DA-0586-4633-94A1-F2E9FF70C614}" type="presParOf" srcId="{7F5482C7-C883-42CC-9FD2-2D91EAA38CA2}" destId="{BFDE717C-89B3-48B9-B800-47F7094A2AC7}" srcOrd="0" destOrd="0" presId="urn:microsoft.com/office/officeart/2005/8/layout/vList5"/>
    <dgm:cxn modelId="{D4D2068D-86FA-4AF6-A3A3-A9792242031B}" type="presParOf" srcId="{7F5482C7-C883-42CC-9FD2-2D91EAA38CA2}" destId="{AD80F04A-3039-42A4-921F-B9B8AB08B1F0}" srcOrd="1" destOrd="0" presId="urn:microsoft.com/office/officeart/2005/8/layout/vList5"/>
    <dgm:cxn modelId="{7F346BB5-B03C-4756-9DD9-2A44A6D1135B}" type="presParOf" srcId="{936023F0-C02A-4CB3-BE79-B6C8F8B2E4C0}" destId="{0D353B2E-E8A3-440D-A3B6-BF2F7E2698ED}" srcOrd="1" destOrd="0" presId="urn:microsoft.com/office/officeart/2005/8/layout/vList5"/>
    <dgm:cxn modelId="{44DB5EA2-2CD5-4B53-BE65-BA30848CBE82}" type="presParOf" srcId="{936023F0-C02A-4CB3-BE79-B6C8F8B2E4C0}" destId="{FB436556-B8D2-4362-926C-EED5FFD393C9}" srcOrd="2" destOrd="0" presId="urn:microsoft.com/office/officeart/2005/8/layout/vList5"/>
    <dgm:cxn modelId="{839EAC6C-D30B-4512-942A-FFD161566FAD}" type="presParOf" srcId="{FB436556-B8D2-4362-926C-EED5FFD393C9}" destId="{D8B1A0BF-7D44-466E-A0D7-212C6A9A9D42}" srcOrd="0" destOrd="0" presId="urn:microsoft.com/office/officeart/2005/8/layout/vList5"/>
    <dgm:cxn modelId="{E29C409E-919C-4362-A8D8-BF211A748414}" type="presParOf" srcId="{FB436556-B8D2-4362-926C-EED5FFD393C9}" destId="{42F87DF7-5F02-48D3-A900-2098F897CD2C}" srcOrd="1" destOrd="0" presId="urn:microsoft.com/office/officeart/2005/8/layout/vList5"/>
    <dgm:cxn modelId="{E6D10082-1B89-4164-BE88-9B2D87B150D5}" type="presParOf" srcId="{936023F0-C02A-4CB3-BE79-B6C8F8B2E4C0}" destId="{4E43AF95-EDF8-409A-A7EA-FADC7A33CE00}" srcOrd="3" destOrd="0" presId="urn:microsoft.com/office/officeart/2005/8/layout/vList5"/>
    <dgm:cxn modelId="{3C9E0D65-F1C0-4606-AA43-10A05C6590CD}" type="presParOf" srcId="{936023F0-C02A-4CB3-BE79-B6C8F8B2E4C0}" destId="{5D3C7C1C-24FD-4A8F-B0F5-4E5893F859E9}" srcOrd="4" destOrd="0" presId="urn:microsoft.com/office/officeart/2005/8/layout/vList5"/>
    <dgm:cxn modelId="{4A4BD0CD-232D-48B2-8A44-182B30CEB742}" type="presParOf" srcId="{5D3C7C1C-24FD-4A8F-B0F5-4E5893F859E9}" destId="{86880C07-917C-420D-8868-80DEB7DF9E69}" srcOrd="0" destOrd="0" presId="urn:microsoft.com/office/officeart/2005/8/layout/vList5"/>
    <dgm:cxn modelId="{50A5FC32-1250-4FB7-ABB3-A2DB894EC805}" type="presParOf" srcId="{5D3C7C1C-24FD-4A8F-B0F5-4E5893F859E9}" destId="{E134E205-1ED7-4601-B21E-F30D651A3FA9}" srcOrd="1" destOrd="0" presId="urn:microsoft.com/office/officeart/2005/8/layout/vList5"/>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80F04A-3039-42A4-921F-B9B8AB08B1F0}">
      <dsp:nvSpPr>
        <dsp:cNvPr id="0" name=""/>
        <dsp:cNvSpPr/>
      </dsp:nvSpPr>
      <dsp:spPr>
        <a:xfrm rot="5400000">
          <a:off x="5079577" y="-2030415"/>
          <a:ext cx="1419837" cy="5482737"/>
        </a:xfrm>
        <a:prstGeom prst="round2SameRect">
          <a:avLst/>
        </a:prstGeom>
        <a:solidFill>
          <a:schemeClr val="bg1">
            <a:lumMod val="85000"/>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just" defTabSz="800100">
            <a:lnSpc>
              <a:spcPct val="90000"/>
            </a:lnSpc>
            <a:spcBef>
              <a:spcPct val="0"/>
            </a:spcBef>
            <a:spcAft>
              <a:spcPct val="15000"/>
            </a:spcAft>
            <a:buChar char="•"/>
          </a:pPr>
          <a:r>
            <a:rPr lang="es-CO" sz="1800" kern="1200" dirty="0">
              <a:latin typeface="+mn-lt"/>
              <a:cs typeface="Arial" pitchFamily="34" charset="0"/>
            </a:rPr>
            <a:t>Las partes directamente son quienes solucionan por si mismas su controversia. No produce por si misma efectos jurídicos, para ello las partes deben plasmar lo acordado en un contrato de transacción.</a:t>
          </a:r>
        </a:p>
      </dsp:txBody>
      <dsp:txXfrm rot="-5400000">
        <a:off x="3048128" y="70345"/>
        <a:ext cx="5413426" cy="1281215"/>
      </dsp:txXfrm>
    </dsp:sp>
    <dsp:sp modelId="{BFDE717C-89B3-48B9-B800-47F7094A2AC7}">
      <dsp:nvSpPr>
        <dsp:cNvPr id="0" name=""/>
        <dsp:cNvSpPr/>
      </dsp:nvSpPr>
      <dsp:spPr>
        <a:xfrm>
          <a:off x="13" y="0"/>
          <a:ext cx="3047680" cy="568100"/>
        </a:xfrm>
        <a:prstGeom prst="roundRect">
          <a:avLst/>
        </a:prstGeom>
        <a:solidFill>
          <a:schemeClr val="tx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es-CO" sz="1600" b="1" kern="1200" dirty="0">
              <a:latin typeface="Calibri" pitchFamily="34" charset="0"/>
              <a:cs typeface="Arial" pitchFamily="34" charset="0"/>
            </a:rPr>
            <a:t>Arreglo directo</a:t>
          </a:r>
        </a:p>
      </dsp:txBody>
      <dsp:txXfrm>
        <a:off x="27745" y="27732"/>
        <a:ext cx="2992216" cy="512636"/>
      </dsp:txXfrm>
    </dsp:sp>
    <dsp:sp modelId="{42F87DF7-5F02-48D3-A900-2098F897CD2C}">
      <dsp:nvSpPr>
        <dsp:cNvPr id="0" name=""/>
        <dsp:cNvSpPr/>
      </dsp:nvSpPr>
      <dsp:spPr>
        <a:xfrm rot="5400000">
          <a:off x="5068159" y="1628583"/>
          <a:ext cx="1393230" cy="5480866"/>
        </a:xfrm>
        <a:prstGeom prst="round2SameRect">
          <a:avLst/>
        </a:prstGeom>
        <a:solidFill>
          <a:schemeClr val="bg1">
            <a:lumMod val="85000"/>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just" defTabSz="800100">
            <a:lnSpc>
              <a:spcPct val="90000"/>
            </a:lnSpc>
            <a:spcBef>
              <a:spcPct val="0"/>
            </a:spcBef>
            <a:spcAft>
              <a:spcPct val="15000"/>
            </a:spcAft>
            <a:buChar char="•"/>
          </a:pPr>
          <a:r>
            <a:rPr lang="es-CO" sz="1800" kern="1200" dirty="0">
              <a:latin typeface="Calibri" pitchFamily="34" charset="0"/>
              <a:cs typeface="Arial" pitchFamily="34" charset="0"/>
            </a:rPr>
            <a:t>Contrato por medio del cual las partes solucionan sus diferencias presentes y futuras. Si queda bien redactado, tiene efectos jurídicos: hace tránsito a cosa juzgada y presta mérito ejecutivo.</a:t>
          </a:r>
        </a:p>
      </dsp:txBody>
      <dsp:txXfrm rot="-5400000">
        <a:off x="3024341" y="3740413"/>
        <a:ext cx="5412854" cy="1257206"/>
      </dsp:txXfrm>
    </dsp:sp>
    <dsp:sp modelId="{D8B1A0BF-7D44-466E-A0D7-212C6A9A9D42}">
      <dsp:nvSpPr>
        <dsp:cNvPr id="0" name=""/>
        <dsp:cNvSpPr/>
      </dsp:nvSpPr>
      <dsp:spPr>
        <a:xfrm>
          <a:off x="12" y="1656185"/>
          <a:ext cx="3050680" cy="590244"/>
        </a:xfrm>
        <a:prstGeom prst="roundRect">
          <a:avLst/>
        </a:prstGeom>
        <a:solidFill>
          <a:schemeClr val="tx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marL="0" lvl="0" indent="0" algn="ctr" defTabSz="800100">
            <a:lnSpc>
              <a:spcPct val="90000"/>
            </a:lnSpc>
            <a:spcBef>
              <a:spcPct val="0"/>
            </a:spcBef>
            <a:spcAft>
              <a:spcPct val="35000"/>
            </a:spcAft>
            <a:buNone/>
          </a:pPr>
          <a:r>
            <a:rPr lang="es-CO" sz="1800" b="1" kern="1200" dirty="0">
              <a:latin typeface="Calibri" pitchFamily="34" charset="0"/>
              <a:cs typeface="Arial" pitchFamily="34" charset="0"/>
            </a:rPr>
            <a:t>Mediación</a:t>
          </a:r>
        </a:p>
      </dsp:txBody>
      <dsp:txXfrm>
        <a:off x="28825" y="1684998"/>
        <a:ext cx="2993054" cy="532618"/>
      </dsp:txXfrm>
    </dsp:sp>
    <dsp:sp modelId="{E134E205-1ED7-4601-B21E-F30D651A3FA9}">
      <dsp:nvSpPr>
        <dsp:cNvPr id="0" name=""/>
        <dsp:cNvSpPr/>
      </dsp:nvSpPr>
      <dsp:spPr>
        <a:xfrm rot="5400000">
          <a:off x="4765999" y="-229486"/>
          <a:ext cx="2015340" cy="5498671"/>
        </a:xfrm>
        <a:prstGeom prst="round2SameRect">
          <a:avLst/>
        </a:prstGeom>
        <a:solidFill>
          <a:schemeClr val="bg1">
            <a:lumMod val="85000"/>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just" defTabSz="800100">
            <a:lnSpc>
              <a:spcPct val="90000"/>
            </a:lnSpc>
            <a:spcBef>
              <a:spcPct val="0"/>
            </a:spcBef>
            <a:spcAft>
              <a:spcPct val="15000"/>
            </a:spcAft>
            <a:buChar char="•"/>
          </a:pPr>
          <a:r>
            <a:rPr lang="es-CO" sz="1800" kern="1200" dirty="0">
              <a:latin typeface="Calibri" pitchFamily="34" charset="0"/>
              <a:cs typeface="Arial" pitchFamily="34" charset="0"/>
            </a:rPr>
            <a:t>Las partes directamente solucionan sus diferencias, con la ayuda de un tercero llamado mediador, este no propone fórmulas de arreglo, son las partes quienes lo hacen, el mediador los orienta llevándolos a que ellos mismos concluyan la solución. Por si solo no tiene efectos jurídicos, es decir no es de obligatorio cumplimiento. Puede dársele tal carácter elevándolo a transacción.</a:t>
          </a:r>
        </a:p>
      </dsp:txBody>
      <dsp:txXfrm rot="-5400000">
        <a:off x="3024334" y="1610560"/>
        <a:ext cx="5400290" cy="1818578"/>
      </dsp:txXfrm>
    </dsp:sp>
    <dsp:sp modelId="{86880C07-917C-420D-8868-80DEB7DF9E69}">
      <dsp:nvSpPr>
        <dsp:cNvPr id="0" name=""/>
        <dsp:cNvSpPr/>
      </dsp:nvSpPr>
      <dsp:spPr>
        <a:xfrm>
          <a:off x="15" y="3528399"/>
          <a:ext cx="3032682" cy="617494"/>
        </a:xfrm>
        <a:prstGeom prst="roundRect">
          <a:avLst/>
        </a:prstGeom>
        <a:solidFill>
          <a:schemeClr val="tx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es-CO" sz="1600" b="1" kern="1200" dirty="0">
              <a:latin typeface="Calibri" pitchFamily="34" charset="0"/>
              <a:cs typeface="Arial" pitchFamily="34" charset="0"/>
            </a:rPr>
            <a:t>Transacción</a:t>
          </a:r>
        </a:p>
      </dsp:txBody>
      <dsp:txXfrm>
        <a:off x="30159" y="3558543"/>
        <a:ext cx="2972394" cy="557206"/>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O"/>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A01675E-85FD-42C3-B4EC-688B99834017}" type="datetimeFigureOut">
              <a:rPr lang="es-CO" smtClean="0"/>
              <a:t>17/04/2021</a:t>
            </a:fld>
            <a:endParaRPr lang="es-CO"/>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CO"/>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O"/>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F40018F-0AB0-4E4B-83AA-C3245BF7403E}" type="slidenum">
              <a:rPr lang="es-CO" smtClean="0"/>
              <a:t>‹Nº›</a:t>
            </a:fld>
            <a:endParaRPr lang="es-CO"/>
          </a:p>
        </p:txBody>
      </p:sp>
    </p:spTree>
    <p:extLst>
      <p:ext uri="{BB962C8B-B14F-4D97-AF65-F5344CB8AC3E}">
        <p14:creationId xmlns:p14="http://schemas.microsoft.com/office/powerpoint/2010/main" val="27250538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5" name="4 Marcador de encabezado"/>
          <p:cNvSpPr>
            <a:spLocks noGrp="1"/>
          </p:cNvSpPr>
          <p:nvPr>
            <p:ph type="hdr" sz="quarter" idx="10"/>
          </p:nvPr>
        </p:nvSpPr>
        <p:spPr/>
        <p:txBody>
          <a:bodyPr/>
          <a:lstStyle/>
          <a:p>
            <a:r>
              <a:rPr lang="es-CO"/>
              <a:t>Alejandra Betancur Sierra</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6E65B63-45C6-4610-AB73-E29F6BA5218A}"/>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O"/>
          </a:p>
        </p:txBody>
      </p:sp>
      <p:sp>
        <p:nvSpPr>
          <p:cNvPr id="3" name="Subtítulo 2">
            <a:extLst>
              <a:ext uri="{FF2B5EF4-FFF2-40B4-BE49-F238E27FC236}">
                <a16:creationId xmlns:a16="http://schemas.microsoft.com/office/drawing/2014/main" id="{C3F2828E-2C72-49D8-9F28-31499AEA6CB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O"/>
          </a:p>
        </p:txBody>
      </p:sp>
      <p:sp>
        <p:nvSpPr>
          <p:cNvPr id="4" name="Marcador de fecha 3">
            <a:extLst>
              <a:ext uri="{FF2B5EF4-FFF2-40B4-BE49-F238E27FC236}">
                <a16:creationId xmlns:a16="http://schemas.microsoft.com/office/drawing/2014/main" id="{33C3A57E-96B4-4F9F-B085-899D782299FD}"/>
              </a:ext>
            </a:extLst>
          </p:cNvPr>
          <p:cNvSpPr>
            <a:spLocks noGrp="1"/>
          </p:cNvSpPr>
          <p:nvPr>
            <p:ph type="dt" sz="half" idx="10"/>
          </p:nvPr>
        </p:nvSpPr>
        <p:spPr/>
        <p:txBody>
          <a:bodyPr/>
          <a:lstStyle/>
          <a:p>
            <a:fld id="{FE58D9E3-5724-4EC7-B616-04DEBCE8CB6A}" type="datetimeFigureOut">
              <a:rPr lang="es-CO" smtClean="0"/>
              <a:t>17/04/2021</a:t>
            </a:fld>
            <a:endParaRPr lang="es-CO"/>
          </a:p>
        </p:txBody>
      </p:sp>
      <p:sp>
        <p:nvSpPr>
          <p:cNvPr id="5" name="Marcador de pie de página 4">
            <a:extLst>
              <a:ext uri="{FF2B5EF4-FFF2-40B4-BE49-F238E27FC236}">
                <a16:creationId xmlns:a16="http://schemas.microsoft.com/office/drawing/2014/main" id="{8864715D-A8A5-4906-83C4-5F033E6FA2EF}"/>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B2CA3E63-E52A-459A-B7EC-88158EEBE9E7}"/>
              </a:ext>
            </a:extLst>
          </p:cNvPr>
          <p:cNvSpPr>
            <a:spLocks noGrp="1"/>
          </p:cNvSpPr>
          <p:nvPr>
            <p:ph type="sldNum" sz="quarter" idx="12"/>
          </p:nvPr>
        </p:nvSpPr>
        <p:spPr/>
        <p:txBody>
          <a:bodyPr/>
          <a:lstStyle/>
          <a:p>
            <a:fld id="{4B4DAAF3-1A18-4906-9924-5644DE571486}" type="slidenum">
              <a:rPr lang="es-CO" smtClean="0"/>
              <a:t>‹Nº›</a:t>
            </a:fld>
            <a:endParaRPr lang="es-CO"/>
          </a:p>
        </p:txBody>
      </p:sp>
    </p:spTree>
    <p:extLst>
      <p:ext uri="{BB962C8B-B14F-4D97-AF65-F5344CB8AC3E}">
        <p14:creationId xmlns:p14="http://schemas.microsoft.com/office/powerpoint/2010/main" val="17669409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0BA3B5C-449E-48BC-817D-D6C55DBB24A5}"/>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texto vertical 2">
            <a:extLst>
              <a:ext uri="{FF2B5EF4-FFF2-40B4-BE49-F238E27FC236}">
                <a16:creationId xmlns:a16="http://schemas.microsoft.com/office/drawing/2014/main" id="{31281DAF-8181-4442-A5D3-6A7AF862A1B6}"/>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5FDB8EC7-13D2-4A5E-AF89-585F6F63263C}"/>
              </a:ext>
            </a:extLst>
          </p:cNvPr>
          <p:cNvSpPr>
            <a:spLocks noGrp="1"/>
          </p:cNvSpPr>
          <p:nvPr>
            <p:ph type="dt" sz="half" idx="10"/>
          </p:nvPr>
        </p:nvSpPr>
        <p:spPr/>
        <p:txBody>
          <a:bodyPr/>
          <a:lstStyle/>
          <a:p>
            <a:fld id="{FE58D9E3-5724-4EC7-B616-04DEBCE8CB6A}" type="datetimeFigureOut">
              <a:rPr lang="es-CO" smtClean="0"/>
              <a:t>17/04/2021</a:t>
            </a:fld>
            <a:endParaRPr lang="es-CO"/>
          </a:p>
        </p:txBody>
      </p:sp>
      <p:sp>
        <p:nvSpPr>
          <p:cNvPr id="5" name="Marcador de pie de página 4">
            <a:extLst>
              <a:ext uri="{FF2B5EF4-FFF2-40B4-BE49-F238E27FC236}">
                <a16:creationId xmlns:a16="http://schemas.microsoft.com/office/drawing/2014/main" id="{50B9ED64-65C4-4832-9D55-7D9229ACEB0A}"/>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FCA1D027-450D-4B6E-947C-85D204FE38C7}"/>
              </a:ext>
            </a:extLst>
          </p:cNvPr>
          <p:cNvSpPr>
            <a:spLocks noGrp="1"/>
          </p:cNvSpPr>
          <p:nvPr>
            <p:ph type="sldNum" sz="quarter" idx="12"/>
          </p:nvPr>
        </p:nvSpPr>
        <p:spPr/>
        <p:txBody>
          <a:bodyPr/>
          <a:lstStyle/>
          <a:p>
            <a:fld id="{4B4DAAF3-1A18-4906-9924-5644DE571486}" type="slidenum">
              <a:rPr lang="es-CO" smtClean="0"/>
              <a:t>‹Nº›</a:t>
            </a:fld>
            <a:endParaRPr lang="es-CO"/>
          </a:p>
        </p:txBody>
      </p:sp>
    </p:spTree>
    <p:extLst>
      <p:ext uri="{BB962C8B-B14F-4D97-AF65-F5344CB8AC3E}">
        <p14:creationId xmlns:p14="http://schemas.microsoft.com/office/powerpoint/2010/main" val="8093484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F5CC3E90-34F5-4D33-8FB9-638C54264E4B}"/>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O"/>
          </a:p>
        </p:txBody>
      </p:sp>
      <p:sp>
        <p:nvSpPr>
          <p:cNvPr id="3" name="Marcador de texto vertical 2">
            <a:extLst>
              <a:ext uri="{FF2B5EF4-FFF2-40B4-BE49-F238E27FC236}">
                <a16:creationId xmlns:a16="http://schemas.microsoft.com/office/drawing/2014/main" id="{D67563A3-148A-4811-899C-B37590179D76}"/>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22F7A2DB-6736-43E6-8FFB-744328208715}"/>
              </a:ext>
            </a:extLst>
          </p:cNvPr>
          <p:cNvSpPr>
            <a:spLocks noGrp="1"/>
          </p:cNvSpPr>
          <p:nvPr>
            <p:ph type="dt" sz="half" idx="10"/>
          </p:nvPr>
        </p:nvSpPr>
        <p:spPr/>
        <p:txBody>
          <a:bodyPr/>
          <a:lstStyle/>
          <a:p>
            <a:fld id="{FE58D9E3-5724-4EC7-B616-04DEBCE8CB6A}" type="datetimeFigureOut">
              <a:rPr lang="es-CO" smtClean="0"/>
              <a:t>17/04/2021</a:t>
            </a:fld>
            <a:endParaRPr lang="es-CO"/>
          </a:p>
        </p:txBody>
      </p:sp>
      <p:sp>
        <p:nvSpPr>
          <p:cNvPr id="5" name="Marcador de pie de página 4">
            <a:extLst>
              <a:ext uri="{FF2B5EF4-FFF2-40B4-BE49-F238E27FC236}">
                <a16:creationId xmlns:a16="http://schemas.microsoft.com/office/drawing/2014/main" id="{5AF52B8C-9DD7-45B6-9EB3-CC19D3403767}"/>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02CDCD1B-B771-463C-9788-6E8A1AE1329B}"/>
              </a:ext>
            </a:extLst>
          </p:cNvPr>
          <p:cNvSpPr>
            <a:spLocks noGrp="1"/>
          </p:cNvSpPr>
          <p:nvPr>
            <p:ph type="sldNum" sz="quarter" idx="12"/>
          </p:nvPr>
        </p:nvSpPr>
        <p:spPr/>
        <p:txBody>
          <a:bodyPr/>
          <a:lstStyle/>
          <a:p>
            <a:fld id="{4B4DAAF3-1A18-4906-9924-5644DE571486}" type="slidenum">
              <a:rPr lang="es-CO" smtClean="0"/>
              <a:t>‹Nº›</a:t>
            </a:fld>
            <a:endParaRPr lang="es-CO"/>
          </a:p>
        </p:txBody>
      </p:sp>
    </p:spTree>
    <p:extLst>
      <p:ext uri="{BB962C8B-B14F-4D97-AF65-F5344CB8AC3E}">
        <p14:creationId xmlns:p14="http://schemas.microsoft.com/office/powerpoint/2010/main" val="37701644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6A611EE-A649-4709-9742-8AE93283E6C0}"/>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D64B00C9-C725-42FC-B22B-B839796E04F4}"/>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52A857C2-4417-43AE-803B-04BA9E70897B}"/>
              </a:ext>
            </a:extLst>
          </p:cNvPr>
          <p:cNvSpPr>
            <a:spLocks noGrp="1"/>
          </p:cNvSpPr>
          <p:nvPr>
            <p:ph type="dt" sz="half" idx="10"/>
          </p:nvPr>
        </p:nvSpPr>
        <p:spPr/>
        <p:txBody>
          <a:bodyPr/>
          <a:lstStyle/>
          <a:p>
            <a:fld id="{FE58D9E3-5724-4EC7-B616-04DEBCE8CB6A}" type="datetimeFigureOut">
              <a:rPr lang="es-CO" smtClean="0"/>
              <a:t>17/04/2021</a:t>
            </a:fld>
            <a:endParaRPr lang="es-CO"/>
          </a:p>
        </p:txBody>
      </p:sp>
      <p:sp>
        <p:nvSpPr>
          <p:cNvPr id="5" name="Marcador de pie de página 4">
            <a:extLst>
              <a:ext uri="{FF2B5EF4-FFF2-40B4-BE49-F238E27FC236}">
                <a16:creationId xmlns:a16="http://schemas.microsoft.com/office/drawing/2014/main" id="{E390CEB9-A1BD-4966-9A66-6A1BF946C912}"/>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DB650B00-097A-408A-93A0-26B22F1B63F1}"/>
              </a:ext>
            </a:extLst>
          </p:cNvPr>
          <p:cNvSpPr>
            <a:spLocks noGrp="1"/>
          </p:cNvSpPr>
          <p:nvPr>
            <p:ph type="sldNum" sz="quarter" idx="12"/>
          </p:nvPr>
        </p:nvSpPr>
        <p:spPr/>
        <p:txBody>
          <a:bodyPr/>
          <a:lstStyle/>
          <a:p>
            <a:fld id="{4B4DAAF3-1A18-4906-9924-5644DE571486}" type="slidenum">
              <a:rPr lang="es-CO" smtClean="0"/>
              <a:t>‹Nº›</a:t>
            </a:fld>
            <a:endParaRPr lang="es-CO"/>
          </a:p>
        </p:txBody>
      </p:sp>
    </p:spTree>
    <p:extLst>
      <p:ext uri="{BB962C8B-B14F-4D97-AF65-F5344CB8AC3E}">
        <p14:creationId xmlns:p14="http://schemas.microsoft.com/office/powerpoint/2010/main" val="5426172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7660358-B0D1-4759-8FF4-DB7F1318A7CA}"/>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DEC54ECE-C1DB-4EAF-82DA-E799D53B83C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F30B1910-0F62-4CDC-B24C-A2637067B103}"/>
              </a:ext>
            </a:extLst>
          </p:cNvPr>
          <p:cNvSpPr>
            <a:spLocks noGrp="1"/>
          </p:cNvSpPr>
          <p:nvPr>
            <p:ph type="dt" sz="half" idx="10"/>
          </p:nvPr>
        </p:nvSpPr>
        <p:spPr/>
        <p:txBody>
          <a:bodyPr/>
          <a:lstStyle/>
          <a:p>
            <a:fld id="{FE58D9E3-5724-4EC7-B616-04DEBCE8CB6A}" type="datetimeFigureOut">
              <a:rPr lang="es-CO" smtClean="0"/>
              <a:t>17/04/2021</a:t>
            </a:fld>
            <a:endParaRPr lang="es-CO"/>
          </a:p>
        </p:txBody>
      </p:sp>
      <p:sp>
        <p:nvSpPr>
          <p:cNvPr id="5" name="Marcador de pie de página 4">
            <a:extLst>
              <a:ext uri="{FF2B5EF4-FFF2-40B4-BE49-F238E27FC236}">
                <a16:creationId xmlns:a16="http://schemas.microsoft.com/office/drawing/2014/main" id="{A58EC5C8-2984-49D8-9FBC-3A2EB5545519}"/>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EAC41C60-29D1-4887-A91D-113B85484466}"/>
              </a:ext>
            </a:extLst>
          </p:cNvPr>
          <p:cNvSpPr>
            <a:spLocks noGrp="1"/>
          </p:cNvSpPr>
          <p:nvPr>
            <p:ph type="sldNum" sz="quarter" idx="12"/>
          </p:nvPr>
        </p:nvSpPr>
        <p:spPr/>
        <p:txBody>
          <a:bodyPr/>
          <a:lstStyle/>
          <a:p>
            <a:fld id="{4B4DAAF3-1A18-4906-9924-5644DE571486}" type="slidenum">
              <a:rPr lang="es-CO" smtClean="0"/>
              <a:t>‹Nº›</a:t>
            </a:fld>
            <a:endParaRPr lang="es-CO"/>
          </a:p>
        </p:txBody>
      </p:sp>
    </p:spTree>
    <p:extLst>
      <p:ext uri="{BB962C8B-B14F-4D97-AF65-F5344CB8AC3E}">
        <p14:creationId xmlns:p14="http://schemas.microsoft.com/office/powerpoint/2010/main" val="22931987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C0AE7E5-231C-473C-9FFE-E89FD3195116}"/>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95681F90-1774-472C-B29F-5C37098A9778}"/>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contenido 3">
            <a:extLst>
              <a:ext uri="{FF2B5EF4-FFF2-40B4-BE49-F238E27FC236}">
                <a16:creationId xmlns:a16="http://schemas.microsoft.com/office/drawing/2014/main" id="{66F78390-4E84-441E-87ED-2C90603A84D5}"/>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fecha 4">
            <a:extLst>
              <a:ext uri="{FF2B5EF4-FFF2-40B4-BE49-F238E27FC236}">
                <a16:creationId xmlns:a16="http://schemas.microsoft.com/office/drawing/2014/main" id="{57AA30C6-6F53-4F39-BBE8-B7500076B415}"/>
              </a:ext>
            </a:extLst>
          </p:cNvPr>
          <p:cNvSpPr>
            <a:spLocks noGrp="1"/>
          </p:cNvSpPr>
          <p:nvPr>
            <p:ph type="dt" sz="half" idx="10"/>
          </p:nvPr>
        </p:nvSpPr>
        <p:spPr/>
        <p:txBody>
          <a:bodyPr/>
          <a:lstStyle/>
          <a:p>
            <a:fld id="{FE58D9E3-5724-4EC7-B616-04DEBCE8CB6A}" type="datetimeFigureOut">
              <a:rPr lang="es-CO" smtClean="0"/>
              <a:t>17/04/2021</a:t>
            </a:fld>
            <a:endParaRPr lang="es-CO"/>
          </a:p>
        </p:txBody>
      </p:sp>
      <p:sp>
        <p:nvSpPr>
          <p:cNvPr id="6" name="Marcador de pie de página 5">
            <a:extLst>
              <a:ext uri="{FF2B5EF4-FFF2-40B4-BE49-F238E27FC236}">
                <a16:creationId xmlns:a16="http://schemas.microsoft.com/office/drawing/2014/main" id="{E9D53D8C-E0D5-444B-9038-0283DB3FAD0B}"/>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ED4EC064-90A9-4C3C-B4E7-13FC34C0C450}"/>
              </a:ext>
            </a:extLst>
          </p:cNvPr>
          <p:cNvSpPr>
            <a:spLocks noGrp="1"/>
          </p:cNvSpPr>
          <p:nvPr>
            <p:ph type="sldNum" sz="quarter" idx="12"/>
          </p:nvPr>
        </p:nvSpPr>
        <p:spPr/>
        <p:txBody>
          <a:bodyPr/>
          <a:lstStyle/>
          <a:p>
            <a:fld id="{4B4DAAF3-1A18-4906-9924-5644DE571486}" type="slidenum">
              <a:rPr lang="es-CO" smtClean="0"/>
              <a:t>‹Nº›</a:t>
            </a:fld>
            <a:endParaRPr lang="es-CO"/>
          </a:p>
        </p:txBody>
      </p:sp>
    </p:spTree>
    <p:extLst>
      <p:ext uri="{BB962C8B-B14F-4D97-AF65-F5344CB8AC3E}">
        <p14:creationId xmlns:p14="http://schemas.microsoft.com/office/powerpoint/2010/main" val="9420861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3F29C41-F648-4DE0-825C-A48EE16C0B3B}"/>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DD726F8E-D1A1-4226-B65F-BAF04125593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80E694D0-19BA-43B7-A8BC-E33FF1E72FA3}"/>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texto 4">
            <a:extLst>
              <a:ext uri="{FF2B5EF4-FFF2-40B4-BE49-F238E27FC236}">
                <a16:creationId xmlns:a16="http://schemas.microsoft.com/office/drawing/2014/main" id="{0F2BFF4A-E1A9-43BC-87BC-A59DA91A7C1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CF3E32C3-9D90-435C-A978-583482F253C4}"/>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7" name="Marcador de fecha 6">
            <a:extLst>
              <a:ext uri="{FF2B5EF4-FFF2-40B4-BE49-F238E27FC236}">
                <a16:creationId xmlns:a16="http://schemas.microsoft.com/office/drawing/2014/main" id="{59F97672-583E-4AF6-AB3D-4D662BC20AE0}"/>
              </a:ext>
            </a:extLst>
          </p:cNvPr>
          <p:cNvSpPr>
            <a:spLocks noGrp="1"/>
          </p:cNvSpPr>
          <p:nvPr>
            <p:ph type="dt" sz="half" idx="10"/>
          </p:nvPr>
        </p:nvSpPr>
        <p:spPr/>
        <p:txBody>
          <a:bodyPr/>
          <a:lstStyle/>
          <a:p>
            <a:fld id="{FE58D9E3-5724-4EC7-B616-04DEBCE8CB6A}" type="datetimeFigureOut">
              <a:rPr lang="es-CO" smtClean="0"/>
              <a:t>17/04/2021</a:t>
            </a:fld>
            <a:endParaRPr lang="es-CO"/>
          </a:p>
        </p:txBody>
      </p:sp>
      <p:sp>
        <p:nvSpPr>
          <p:cNvPr id="8" name="Marcador de pie de página 7">
            <a:extLst>
              <a:ext uri="{FF2B5EF4-FFF2-40B4-BE49-F238E27FC236}">
                <a16:creationId xmlns:a16="http://schemas.microsoft.com/office/drawing/2014/main" id="{0D58D280-D91F-4A60-9D80-08BC11C75E70}"/>
              </a:ext>
            </a:extLst>
          </p:cNvPr>
          <p:cNvSpPr>
            <a:spLocks noGrp="1"/>
          </p:cNvSpPr>
          <p:nvPr>
            <p:ph type="ftr" sz="quarter" idx="11"/>
          </p:nvPr>
        </p:nvSpPr>
        <p:spPr/>
        <p:txBody>
          <a:bodyPr/>
          <a:lstStyle/>
          <a:p>
            <a:endParaRPr lang="es-CO"/>
          </a:p>
        </p:txBody>
      </p:sp>
      <p:sp>
        <p:nvSpPr>
          <p:cNvPr id="9" name="Marcador de número de diapositiva 8">
            <a:extLst>
              <a:ext uri="{FF2B5EF4-FFF2-40B4-BE49-F238E27FC236}">
                <a16:creationId xmlns:a16="http://schemas.microsoft.com/office/drawing/2014/main" id="{ABDD4C7E-0A39-4C3D-B33B-60EFB1F16D06}"/>
              </a:ext>
            </a:extLst>
          </p:cNvPr>
          <p:cNvSpPr>
            <a:spLocks noGrp="1"/>
          </p:cNvSpPr>
          <p:nvPr>
            <p:ph type="sldNum" sz="quarter" idx="12"/>
          </p:nvPr>
        </p:nvSpPr>
        <p:spPr/>
        <p:txBody>
          <a:bodyPr/>
          <a:lstStyle/>
          <a:p>
            <a:fld id="{4B4DAAF3-1A18-4906-9924-5644DE571486}" type="slidenum">
              <a:rPr lang="es-CO" smtClean="0"/>
              <a:t>‹Nº›</a:t>
            </a:fld>
            <a:endParaRPr lang="es-CO"/>
          </a:p>
        </p:txBody>
      </p:sp>
    </p:spTree>
    <p:extLst>
      <p:ext uri="{BB962C8B-B14F-4D97-AF65-F5344CB8AC3E}">
        <p14:creationId xmlns:p14="http://schemas.microsoft.com/office/powerpoint/2010/main" val="25238790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00995E7-45C8-45AC-B916-4D2DEC71F6B7}"/>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fecha 2">
            <a:extLst>
              <a:ext uri="{FF2B5EF4-FFF2-40B4-BE49-F238E27FC236}">
                <a16:creationId xmlns:a16="http://schemas.microsoft.com/office/drawing/2014/main" id="{798DE5F3-BE56-4481-880A-BEAAF9EEB9D7}"/>
              </a:ext>
            </a:extLst>
          </p:cNvPr>
          <p:cNvSpPr>
            <a:spLocks noGrp="1"/>
          </p:cNvSpPr>
          <p:nvPr>
            <p:ph type="dt" sz="half" idx="10"/>
          </p:nvPr>
        </p:nvSpPr>
        <p:spPr/>
        <p:txBody>
          <a:bodyPr/>
          <a:lstStyle/>
          <a:p>
            <a:fld id="{FE58D9E3-5724-4EC7-B616-04DEBCE8CB6A}" type="datetimeFigureOut">
              <a:rPr lang="es-CO" smtClean="0"/>
              <a:t>17/04/2021</a:t>
            </a:fld>
            <a:endParaRPr lang="es-CO"/>
          </a:p>
        </p:txBody>
      </p:sp>
      <p:sp>
        <p:nvSpPr>
          <p:cNvPr id="4" name="Marcador de pie de página 3">
            <a:extLst>
              <a:ext uri="{FF2B5EF4-FFF2-40B4-BE49-F238E27FC236}">
                <a16:creationId xmlns:a16="http://schemas.microsoft.com/office/drawing/2014/main" id="{AB03AC9A-74DC-4B07-B9CB-27B23A0CF7A2}"/>
              </a:ext>
            </a:extLst>
          </p:cNvPr>
          <p:cNvSpPr>
            <a:spLocks noGrp="1"/>
          </p:cNvSpPr>
          <p:nvPr>
            <p:ph type="ftr" sz="quarter" idx="11"/>
          </p:nvPr>
        </p:nvSpPr>
        <p:spPr/>
        <p:txBody>
          <a:bodyPr/>
          <a:lstStyle/>
          <a:p>
            <a:endParaRPr lang="es-CO"/>
          </a:p>
        </p:txBody>
      </p:sp>
      <p:sp>
        <p:nvSpPr>
          <p:cNvPr id="5" name="Marcador de número de diapositiva 4">
            <a:extLst>
              <a:ext uri="{FF2B5EF4-FFF2-40B4-BE49-F238E27FC236}">
                <a16:creationId xmlns:a16="http://schemas.microsoft.com/office/drawing/2014/main" id="{27A97E57-1A6D-4C25-AC4C-428299AC90D7}"/>
              </a:ext>
            </a:extLst>
          </p:cNvPr>
          <p:cNvSpPr>
            <a:spLocks noGrp="1"/>
          </p:cNvSpPr>
          <p:nvPr>
            <p:ph type="sldNum" sz="quarter" idx="12"/>
          </p:nvPr>
        </p:nvSpPr>
        <p:spPr/>
        <p:txBody>
          <a:bodyPr/>
          <a:lstStyle/>
          <a:p>
            <a:fld id="{4B4DAAF3-1A18-4906-9924-5644DE571486}" type="slidenum">
              <a:rPr lang="es-CO" smtClean="0"/>
              <a:t>‹Nº›</a:t>
            </a:fld>
            <a:endParaRPr lang="es-CO"/>
          </a:p>
        </p:txBody>
      </p:sp>
    </p:spTree>
    <p:extLst>
      <p:ext uri="{BB962C8B-B14F-4D97-AF65-F5344CB8AC3E}">
        <p14:creationId xmlns:p14="http://schemas.microsoft.com/office/powerpoint/2010/main" val="22985443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ACE28C31-BF3D-46FF-A13A-0989A8A2571A}"/>
              </a:ext>
            </a:extLst>
          </p:cNvPr>
          <p:cNvSpPr>
            <a:spLocks noGrp="1"/>
          </p:cNvSpPr>
          <p:nvPr>
            <p:ph type="dt" sz="half" idx="10"/>
          </p:nvPr>
        </p:nvSpPr>
        <p:spPr/>
        <p:txBody>
          <a:bodyPr/>
          <a:lstStyle/>
          <a:p>
            <a:fld id="{FE58D9E3-5724-4EC7-B616-04DEBCE8CB6A}" type="datetimeFigureOut">
              <a:rPr lang="es-CO" smtClean="0"/>
              <a:t>17/04/2021</a:t>
            </a:fld>
            <a:endParaRPr lang="es-CO"/>
          </a:p>
        </p:txBody>
      </p:sp>
      <p:sp>
        <p:nvSpPr>
          <p:cNvPr id="3" name="Marcador de pie de página 2">
            <a:extLst>
              <a:ext uri="{FF2B5EF4-FFF2-40B4-BE49-F238E27FC236}">
                <a16:creationId xmlns:a16="http://schemas.microsoft.com/office/drawing/2014/main" id="{400E29C6-9D30-4C84-B8BD-3ED576DF1085}"/>
              </a:ext>
            </a:extLst>
          </p:cNvPr>
          <p:cNvSpPr>
            <a:spLocks noGrp="1"/>
          </p:cNvSpPr>
          <p:nvPr>
            <p:ph type="ftr" sz="quarter" idx="11"/>
          </p:nvPr>
        </p:nvSpPr>
        <p:spPr/>
        <p:txBody>
          <a:bodyPr/>
          <a:lstStyle/>
          <a:p>
            <a:endParaRPr lang="es-CO"/>
          </a:p>
        </p:txBody>
      </p:sp>
      <p:sp>
        <p:nvSpPr>
          <p:cNvPr id="4" name="Marcador de número de diapositiva 3">
            <a:extLst>
              <a:ext uri="{FF2B5EF4-FFF2-40B4-BE49-F238E27FC236}">
                <a16:creationId xmlns:a16="http://schemas.microsoft.com/office/drawing/2014/main" id="{4444313D-386D-4E94-9741-DDA998AFF02C}"/>
              </a:ext>
            </a:extLst>
          </p:cNvPr>
          <p:cNvSpPr>
            <a:spLocks noGrp="1"/>
          </p:cNvSpPr>
          <p:nvPr>
            <p:ph type="sldNum" sz="quarter" idx="12"/>
          </p:nvPr>
        </p:nvSpPr>
        <p:spPr/>
        <p:txBody>
          <a:bodyPr/>
          <a:lstStyle/>
          <a:p>
            <a:fld id="{4B4DAAF3-1A18-4906-9924-5644DE571486}" type="slidenum">
              <a:rPr lang="es-CO" smtClean="0"/>
              <a:t>‹Nº›</a:t>
            </a:fld>
            <a:endParaRPr lang="es-CO"/>
          </a:p>
        </p:txBody>
      </p:sp>
    </p:spTree>
    <p:extLst>
      <p:ext uri="{BB962C8B-B14F-4D97-AF65-F5344CB8AC3E}">
        <p14:creationId xmlns:p14="http://schemas.microsoft.com/office/powerpoint/2010/main" val="42623068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970E789-2DBD-4EA7-A768-E148626ACA32}"/>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664A2B06-29DA-4D15-921E-165CE1A32C4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texto 3">
            <a:extLst>
              <a:ext uri="{FF2B5EF4-FFF2-40B4-BE49-F238E27FC236}">
                <a16:creationId xmlns:a16="http://schemas.microsoft.com/office/drawing/2014/main" id="{B22ABB8A-F2D5-4DFF-BAAD-9AFC0DDF1D0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4FA3B79B-4508-44EC-86A3-1636F70752E3}"/>
              </a:ext>
            </a:extLst>
          </p:cNvPr>
          <p:cNvSpPr>
            <a:spLocks noGrp="1"/>
          </p:cNvSpPr>
          <p:nvPr>
            <p:ph type="dt" sz="half" idx="10"/>
          </p:nvPr>
        </p:nvSpPr>
        <p:spPr/>
        <p:txBody>
          <a:bodyPr/>
          <a:lstStyle/>
          <a:p>
            <a:fld id="{FE58D9E3-5724-4EC7-B616-04DEBCE8CB6A}" type="datetimeFigureOut">
              <a:rPr lang="es-CO" smtClean="0"/>
              <a:t>17/04/2021</a:t>
            </a:fld>
            <a:endParaRPr lang="es-CO"/>
          </a:p>
        </p:txBody>
      </p:sp>
      <p:sp>
        <p:nvSpPr>
          <p:cNvPr id="6" name="Marcador de pie de página 5">
            <a:extLst>
              <a:ext uri="{FF2B5EF4-FFF2-40B4-BE49-F238E27FC236}">
                <a16:creationId xmlns:a16="http://schemas.microsoft.com/office/drawing/2014/main" id="{2E7E6A2C-955D-479A-969F-04B09592EF99}"/>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00513983-54F6-494E-9D76-DF1D1641C6CB}"/>
              </a:ext>
            </a:extLst>
          </p:cNvPr>
          <p:cNvSpPr>
            <a:spLocks noGrp="1"/>
          </p:cNvSpPr>
          <p:nvPr>
            <p:ph type="sldNum" sz="quarter" idx="12"/>
          </p:nvPr>
        </p:nvSpPr>
        <p:spPr/>
        <p:txBody>
          <a:bodyPr/>
          <a:lstStyle/>
          <a:p>
            <a:fld id="{4B4DAAF3-1A18-4906-9924-5644DE571486}" type="slidenum">
              <a:rPr lang="es-CO" smtClean="0"/>
              <a:t>‹Nº›</a:t>
            </a:fld>
            <a:endParaRPr lang="es-CO"/>
          </a:p>
        </p:txBody>
      </p:sp>
    </p:spTree>
    <p:extLst>
      <p:ext uri="{BB962C8B-B14F-4D97-AF65-F5344CB8AC3E}">
        <p14:creationId xmlns:p14="http://schemas.microsoft.com/office/powerpoint/2010/main" val="3959078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C4BF4B1-DF97-4DC3-9F93-397D4E3D1102}"/>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posición de imagen 2">
            <a:extLst>
              <a:ext uri="{FF2B5EF4-FFF2-40B4-BE49-F238E27FC236}">
                <a16:creationId xmlns:a16="http://schemas.microsoft.com/office/drawing/2014/main" id="{CF4BD039-A7BC-43DD-A9DE-1594A67082F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Marcador de texto 3">
            <a:extLst>
              <a:ext uri="{FF2B5EF4-FFF2-40B4-BE49-F238E27FC236}">
                <a16:creationId xmlns:a16="http://schemas.microsoft.com/office/drawing/2014/main" id="{BF431C0E-C899-429D-B6E0-43BA08CDBCC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19C324D7-274A-4EE9-8DDD-222ED02A645A}"/>
              </a:ext>
            </a:extLst>
          </p:cNvPr>
          <p:cNvSpPr>
            <a:spLocks noGrp="1"/>
          </p:cNvSpPr>
          <p:nvPr>
            <p:ph type="dt" sz="half" idx="10"/>
          </p:nvPr>
        </p:nvSpPr>
        <p:spPr/>
        <p:txBody>
          <a:bodyPr/>
          <a:lstStyle/>
          <a:p>
            <a:fld id="{FE58D9E3-5724-4EC7-B616-04DEBCE8CB6A}" type="datetimeFigureOut">
              <a:rPr lang="es-CO" smtClean="0"/>
              <a:t>17/04/2021</a:t>
            </a:fld>
            <a:endParaRPr lang="es-CO"/>
          </a:p>
        </p:txBody>
      </p:sp>
      <p:sp>
        <p:nvSpPr>
          <p:cNvPr id="6" name="Marcador de pie de página 5">
            <a:extLst>
              <a:ext uri="{FF2B5EF4-FFF2-40B4-BE49-F238E27FC236}">
                <a16:creationId xmlns:a16="http://schemas.microsoft.com/office/drawing/2014/main" id="{AEF5A871-BB4B-4EFA-A82F-224D78608C7F}"/>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9DBC30F2-75A5-4595-8B9E-4A98E45A49B1}"/>
              </a:ext>
            </a:extLst>
          </p:cNvPr>
          <p:cNvSpPr>
            <a:spLocks noGrp="1"/>
          </p:cNvSpPr>
          <p:nvPr>
            <p:ph type="sldNum" sz="quarter" idx="12"/>
          </p:nvPr>
        </p:nvSpPr>
        <p:spPr/>
        <p:txBody>
          <a:bodyPr/>
          <a:lstStyle/>
          <a:p>
            <a:fld id="{4B4DAAF3-1A18-4906-9924-5644DE571486}" type="slidenum">
              <a:rPr lang="es-CO" smtClean="0"/>
              <a:t>‹Nº›</a:t>
            </a:fld>
            <a:endParaRPr lang="es-CO"/>
          </a:p>
        </p:txBody>
      </p:sp>
    </p:spTree>
    <p:extLst>
      <p:ext uri="{BB962C8B-B14F-4D97-AF65-F5344CB8AC3E}">
        <p14:creationId xmlns:p14="http://schemas.microsoft.com/office/powerpoint/2010/main" val="19003806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9D8DD456-9E08-4A50-B317-25108ECAD7D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888D7C2F-2261-423E-B4F2-D401DBE511B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89996E24-E065-403B-B16E-DCFCFA2CD02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58D9E3-5724-4EC7-B616-04DEBCE8CB6A}" type="datetimeFigureOut">
              <a:rPr lang="es-CO" smtClean="0"/>
              <a:t>17/04/2021</a:t>
            </a:fld>
            <a:endParaRPr lang="es-CO"/>
          </a:p>
        </p:txBody>
      </p:sp>
      <p:sp>
        <p:nvSpPr>
          <p:cNvPr id="5" name="Marcador de pie de página 4">
            <a:extLst>
              <a:ext uri="{FF2B5EF4-FFF2-40B4-BE49-F238E27FC236}">
                <a16:creationId xmlns:a16="http://schemas.microsoft.com/office/drawing/2014/main" id="{E2883489-2E9E-4513-B0AB-895D547E277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Marcador de número de diapositiva 5">
            <a:extLst>
              <a:ext uri="{FF2B5EF4-FFF2-40B4-BE49-F238E27FC236}">
                <a16:creationId xmlns:a16="http://schemas.microsoft.com/office/drawing/2014/main" id="{953309B2-43D9-45AA-BD78-87A82B8BC0E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B4DAAF3-1A18-4906-9924-5644DE571486}" type="slidenum">
              <a:rPr lang="es-CO" smtClean="0"/>
              <a:t>‹Nº›</a:t>
            </a:fld>
            <a:endParaRPr lang="es-CO"/>
          </a:p>
        </p:txBody>
      </p:sp>
    </p:spTree>
    <p:extLst>
      <p:ext uri="{BB962C8B-B14F-4D97-AF65-F5344CB8AC3E}">
        <p14:creationId xmlns:p14="http://schemas.microsoft.com/office/powerpoint/2010/main" val="37131357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10" Type="http://schemas.openxmlformats.org/officeDocument/2006/relationships/image" Target="../media/image3.png"/><Relationship Id="rId4" Type="http://schemas.openxmlformats.org/officeDocument/2006/relationships/diagramLayout" Target="../diagrams/layout1.xml"/><Relationship Id="rId9"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103D878-DD4C-4BB3-80B8-9BB4543E7F81}"/>
              </a:ext>
            </a:extLst>
          </p:cNvPr>
          <p:cNvSpPr>
            <a:spLocks noGrp="1"/>
          </p:cNvSpPr>
          <p:nvPr>
            <p:ph type="ctrTitle"/>
          </p:nvPr>
        </p:nvSpPr>
        <p:spPr/>
        <p:txBody>
          <a:bodyPr/>
          <a:lstStyle/>
          <a:p>
            <a:endParaRPr lang="es-CO" dirty="0"/>
          </a:p>
        </p:txBody>
      </p:sp>
      <p:sp>
        <p:nvSpPr>
          <p:cNvPr id="3" name="Subtítulo 2">
            <a:extLst>
              <a:ext uri="{FF2B5EF4-FFF2-40B4-BE49-F238E27FC236}">
                <a16:creationId xmlns:a16="http://schemas.microsoft.com/office/drawing/2014/main" id="{DAE487AB-FB28-4F5A-81E6-1C13FE6A5D02}"/>
              </a:ext>
            </a:extLst>
          </p:cNvPr>
          <p:cNvSpPr>
            <a:spLocks noGrp="1"/>
          </p:cNvSpPr>
          <p:nvPr>
            <p:ph type="subTitle" idx="1"/>
          </p:nvPr>
        </p:nvSpPr>
        <p:spPr/>
        <p:txBody>
          <a:bodyPr/>
          <a:lstStyle/>
          <a:p>
            <a:endParaRPr lang="es-CO"/>
          </a:p>
        </p:txBody>
      </p:sp>
    </p:spTree>
    <p:extLst>
      <p:ext uri="{BB962C8B-B14F-4D97-AF65-F5344CB8AC3E}">
        <p14:creationId xmlns:p14="http://schemas.microsoft.com/office/powerpoint/2010/main" val="15779510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4 Título"/>
          <p:cNvSpPr>
            <a:spLocks noGrp="1"/>
          </p:cNvSpPr>
          <p:nvPr>
            <p:ph type="title"/>
          </p:nvPr>
        </p:nvSpPr>
        <p:spPr>
          <a:xfrm>
            <a:off x="2063750" y="0"/>
            <a:ext cx="8229600" cy="1052736"/>
          </a:xfrm>
        </p:spPr>
        <p:txBody>
          <a:bodyPr>
            <a:noAutofit/>
          </a:bodyPr>
          <a:lstStyle/>
          <a:p>
            <a:pPr algn="ctr"/>
            <a:r>
              <a:rPr lang="es-CO" sz="2400" b="1" dirty="0"/>
              <a:t>MÉTODOS DE RESOLUCIÓN DE CONFLICTOS – MRC – COMUNMENTE CONOCIDOS</a:t>
            </a:r>
          </a:p>
        </p:txBody>
      </p:sp>
      <p:graphicFrame>
        <p:nvGraphicFramePr>
          <p:cNvPr id="4" name="9 Marcador de contenido"/>
          <p:cNvGraphicFramePr>
            <a:graphicFrameLocks noGrp="1"/>
          </p:cNvGraphicFramePr>
          <p:nvPr>
            <p:ph idx="1"/>
            <p:extLst>
              <p:ext uri="{D42A27DB-BD31-4B8C-83A1-F6EECF244321}">
                <p14:modId xmlns:p14="http://schemas.microsoft.com/office/powerpoint/2010/main" val="345573760"/>
              </p:ext>
            </p:extLst>
          </p:nvPr>
        </p:nvGraphicFramePr>
        <p:xfrm>
          <a:off x="1919536" y="1052736"/>
          <a:ext cx="8532440" cy="511256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1027" name="Picture 3"/>
          <p:cNvPicPr>
            <a:picLocks noChangeAspect="1" noChangeArrowheads="1"/>
          </p:cNvPicPr>
          <p:nvPr/>
        </p:nvPicPr>
        <p:blipFill>
          <a:blip r:embed="rId8" cstate="print"/>
          <a:srcRect/>
          <a:stretch>
            <a:fillRect/>
          </a:stretch>
        </p:blipFill>
        <p:spPr bwMode="auto">
          <a:xfrm>
            <a:off x="2567608" y="5085185"/>
            <a:ext cx="2038350" cy="1533525"/>
          </a:xfrm>
          <a:prstGeom prst="rect">
            <a:avLst/>
          </a:prstGeom>
          <a:noFill/>
          <a:ln w="9525">
            <a:noFill/>
            <a:miter lim="800000"/>
            <a:headEnd/>
            <a:tailEnd/>
          </a:ln>
        </p:spPr>
      </p:pic>
      <p:pic>
        <p:nvPicPr>
          <p:cNvPr id="1028" name="Picture 4" descr="C:\Users\abetancurs\Desktop\Mediación.jpg"/>
          <p:cNvPicPr>
            <a:picLocks noChangeAspect="1" noChangeArrowheads="1"/>
          </p:cNvPicPr>
          <p:nvPr/>
        </p:nvPicPr>
        <p:blipFill>
          <a:blip r:embed="rId9" cstate="print"/>
          <a:srcRect/>
          <a:stretch>
            <a:fillRect/>
          </a:stretch>
        </p:blipFill>
        <p:spPr bwMode="auto">
          <a:xfrm>
            <a:off x="2711624" y="3356992"/>
            <a:ext cx="1747912" cy="1152128"/>
          </a:xfrm>
          <a:prstGeom prst="rect">
            <a:avLst/>
          </a:prstGeom>
          <a:noFill/>
        </p:spPr>
      </p:pic>
      <p:pic>
        <p:nvPicPr>
          <p:cNvPr id="1032" name="Picture 8"/>
          <p:cNvPicPr>
            <a:picLocks noChangeAspect="1" noChangeArrowheads="1"/>
          </p:cNvPicPr>
          <p:nvPr/>
        </p:nvPicPr>
        <p:blipFill>
          <a:blip r:embed="rId10" cstate="print"/>
          <a:srcRect/>
          <a:stretch>
            <a:fillRect/>
          </a:stretch>
        </p:blipFill>
        <p:spPr bwMode="auto">
          <a:xfrm>
            <a:off x="2639616" y="1628800"/>
            <a:ext cx="1944216" cy="108012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graphicEl>
                                              <a:dgm id="{BFDE717C-89B3-48B9-B800-47F7094A2AC7}"/>
                                            </p:graphicEl>
                                          </p:spTgt>
                                        </p:tgtEl>
                                        <p:attrNameLst>
                                          <p:attrName>style.visibility</p:attrName>
                                        </p:attrNameLst>
                                      </p:cBhvr>
                                      <p:to>
                                        <p:strVal val="visible"/>
                                      </p:to>
                                    </p:set>
                                    <p:anim calcmode="lin" valueType="num">
                                      <p:cBhvr additive="base">
                                        <p:cTn id="7" dur="500" fill="hold"/>
                                        <p:tgtEl>
                                          <p:spTgt spid="4">
                                            <p:graphicEl>
                                              <a:dgm id="{BFDE717C-89B3-48B9-B800-47F7094A2AC7}"/>
                                            </p:graphic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graphicEl>
                                              <a:dgm id="{BFDE717C-89B3-48B9-B800-47F7094A2AC7}"/>
                                            </p:graphic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graphicEl>
                                              <a:dgm id="{AD80F04A-3039-42A4-921F-B9B8AB08B1F0}"/>
                                            </p:graphicEl>
                                          </p:spTgt>
                                        </p:tgtEl>
                                        <p:attrNameLst>
                                          <p:attrName>style.visibility</p:attrName>
                                        </p:attrNameLst>
                                      </p:cBhvr>
                                      <p:to>
                                        <p:strVal val="visible"/>
                                      </p:to>
                                    </p:set>
                                    <p:anim calcmode="lin" valueType="num">
                                      <p:cBhvr additive="base">
                                        <p:cTn id="13" dur="500" fill="hold"/>
                                        <p:tgtEl>
                                          <p:spTgt spid="4">
                                            <p:graphicEl>
                                              <a:dgm id="{AD80F04A-3039-42A4-921F-B9B8AB08B1F0}"/>
                                            </p:graphic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graphicEl>
                                              <a:dgm id="{AD80F04A-3039-42A4-921F-B9B8AB08B1F0}"/>
                                            </p:graphic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graphicEl>
                                              <a:dgm id="{D8B1A0BF-7D44-466E-A0D7-212C6A9A9D42}"/>
                                            </p:graphicEl>
                                          </p:spTgt>
                                        </p:tgtEl>
                                        <p:attrNameLst>
                                          <p:attrName>style.visibility</p:attrName>
                                        </p:attrNameLst>
                                      </p:cBhvr>
                                      <p:to>
                                        <p:strVal val="visible"/>
                                      </p:to>
                                    </p:set>
                                    <p:anim calcmode="lin" valueType="num">
                                      <p:cBhvr additive="base">
                                        <p:cTn id="19" dur="500" fill="hold"/>
                                        <p:tgtEl>
                                          <p:spTgt spid="4">
                                            <p:graphicEl>
                                              <a:dgm id="{D8B1A0BF-7D44-466E-A0D7-212C6A9A9D42}"/>
                                            </p:graphic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graphicEl>
                                              <a:dgm id="{D8B1A0BF-7D44-466E-A0D7-212C6A9A9D42}"/>
                                            </p:graphic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graphicEl>
                                              <a:dgm id="{42F87DF7-5F02-48D3-A900-2098F897CD2C}"/>
                                            </p:graphicEl>
                                          </p:spTgt>
                                        </p:tgtEl>
                                        <p:attrNameLst>
                                          <p:attrName>style.visibility</p:attrName>
                                        </p:attrNameLst>
                                      </p:cBhvr>
                                      <p:to>
                                        <p:strVal val="visible"/>
                                      </p:to>
                                    </p:set>
                                    <p:anim calcmode="lin" valueType="num">
                                      <p:cBhvr additive="base">
                                        <p:cTn id="25" dur="500" fill="hold"/>
                                        <p:tgtEl>
                                          <p:spTgt spid="4">
                                            <p:graphicEl>
                                              <a:dgm id="{42F87DF7-5F02-48D3-A900-2098F897CD2C}"/>
                                            </p:graphic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graphicEl>
                                              <a:dgm id="{42F87DF7-5F02-48D3-A900-2098F897CD2C}"/>
                                            </p:graphic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
                                            <p:graphicEl>
                                              <a:dgm id="{86880C07-917C-420D-8868-80DEB7DF9E69}"/>
                                            </p:graphicEl>
                                          </p:spTgt>
                                        </p:tgtEl>
                                        <p:attrNameLst>
                                          <p:attrName>style.visibility</p:attrName>
                                        </p:attrNameLst>
                                      </p:cBhvr>
                                      <p:to>
                                        <p:strVal val="visible"/>
                                      </p:to>
                                    </p:set>
                                    <p:anim calcmode="lin" valueType="num">
                                      <p:cBhvr additive="base">
                                        <p:cTn id="31" dur="500" fill="hold"/>
                                        <p:tgtEl>
                                          <p:spTgt spid="4">
                                            <p:graphicEl>
                                              <a:dgm id="{86880C07-917C-420D-8868-80DEB7DF9E69}"/>
                                            </p:graphic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graphicEl>
                                              <a:dgm id="{86880C07-917C-420D-8868-80DEB7DF9E69}"/>
                                            </p:graphic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4">
                                            <p:graphicEl>
                                              <a:dgm id="{E134E205-1ED7-4601-B21E-F30D651A3FA9}"/>
                                            </p:graphicEl>
                                          </p:spTgt>
                                        </p:tgtEl>
                                        <p:attrNameLst>
                                          <p:attrName>style.visibility</p:attrName>
                                        </p:attrNameLst>
                                      </p:cBhvr>
                                      <p:to>
                                        <p:strVal val="visible"/>
                                      </p:to>
                                    </p:set>
                                    <p:anim calcmode="lin" valueType="num">
                                      <p:cBhvr additive="base">
                                        <p:cTn id="37" dur="500" fill="hold"/>
                                        <p:tgtEl>
                                          <p:spTgt spid="4">
                                            <p:graphicEl>
                                              <a:dgm id="{E134E205-1ED7-4601-B21E-F30D651A3FA9}"/>
                                            </p:graphic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graphicEl>
                                              <a:dgm id="{E134E205-1ED7-4601-B21E-F30D651A3FA9}"/>
                                            </p:graphic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151</Words>
  <Application>Microsoft Office PowerPoint</Application>
  <PresentationFormat>Panorámica</PresentationFormat>
  <Paragraphs>8</Paragraphs>
  <Slides>2</Slides>
  <Notes>1</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2</vt:i4>
      </vt:variant>
    </vt:vector>
  </HeadingPairs>
  <TitlesOfParts>
    <vt:vector size="6" baseType="lpstr">
      <vt:lpstr>Arial</vt:lpstr>
      <vt:lpstr>Calibri</vt:lpstr>
      <vt:lpstr>Calibri Light</vt:lpstr>
      <vt:lpstr>Tema de Office</vt:lpstr>
      <vt:lpstr>Presentación de PowerPoint</vt:lpstr>
      <vt:lpstr>MÉTODOS DE RESOLUCIÓN DE CONFLICTOS – MRC – COMUNMENTE CONOCIDOS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Bibiana Bernal Mesa</dc:creator>
  <cp:lastModifiedBy>Bibiana Bernal Mesa</cp:lastModifiedBy>
  <cp:revision>1</cp:revision>
  <dcterms:created xsi:type="dcterms:W3CDTF">2021-04-17T19:50:48Z</dcterms:created>
  <dcterms:modified xsi:type="dcterms:W3CDTF">2021-04-17T19:54:32Z</dcterms:modified>
</cp:coreProperties>
</file>