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79" r:id="rId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1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FC1250-E796-462D-A586-9F4D699A8A0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CO"/>
        </a:p>
      </dgm:t>
    </dgm:pt>
    <dgm:pt modelId="{4C0C3ABF-8CD7-4339-9606-8127F06FF87E}">
      <dgm:prSet phldrT="[Texto]" custT="1"/>
      <dgm:spPr>
        <a:solidFill>
          <a:schemeClr val="tx1"/>
        </a:solidFill>
      </dgm:spPr>
      <dgm:t>
        <a:bodyPr/>
        <a:lstStyle/>
        <a:p>
          <a:r>
            <a:rPr lang="es-CO" sz="1600" b="1" dirty="0">
              <a:latin typeface="Calibri" pitchFamily="34" charset="0"/>
              <a:cs typeface="Arial" pitchFamily="34" charset="0"/>
            </a:rPr>
            <a:t>Arreglo directo</a:t>
          </a:r>
        </a:p>
      </dgm:t>
    </dgm:pt>
    <dgm:pt modelId="{9B739046-3531-48C9-BE67-D3D01F2ADCFE}" type="parTrans" cxnId="{428B1F6B-2BBF-4311-9AC5-0B4D3205A600}">
      <dgm:prSet/>
      <dgm:spPr/>
      <dgm:t>
        <a:bodyPr/>
        <a:lstStyle/>
        <a:p>
          <a:endParaRPr lang="es-CO" sz="1400"/>
        </a:p>
      </dgm:t>
    </dgm:pt>
    <dgm:pt modelId="{7D3DE8E5-A050-4CD1-AE18-97E3E636C2CC}" type="sibTrans" cxnId="{428B1F6B-2BBF-4311-9AC5-0B4D3205A600}">
      <dgm:prSet/>
      <dgm:spPr/>
      <dgm:t>
        <a:bodyPr/>
        <a:lstStyle/>
        <a:p>
          <a:endParaRPr lang="es-CO" sz="1400"/>
        </a:p>
      </dgm:t>
    </dgm:pt>
    <dgm:pt modelId="{BF16FC7F-C164-4FCB-B213-A60C9F141FE5}">
      <dgm:prSet phldrT="[Texto]" custT="1"/>
      <dgm:spPr>
        <a:solidFill>
          <a:schemeClr val="bg1">
            <a:lumMod val="85000"/>
            <a:alpha val="90000"/>
          </a:schemeClr>
        </a:solidFill>
      </dgm:spPr>
      <dgm:t>
        <a:bodyPr/>
        <a:lstStyle/>
        <a:p>
          <a:pPr algn="just"/>
          <a:r>
            <a:rPr lang="es-CO" sz="1800" dirty="0">
              <a:latin typeface="+mn-lt"/>
              <a:cs typeface="Arial" pitchFamily="34" charset="0"/>
            </a:rPr>
            <a:t>Las partes directamente son quienes solucionan por si mismas su controversia. No produce por si misma efectos jurídicos, para ello las partes deben plasmar lo acordado en un contrato de transacción.</a:t>
          </a:r>
        </a:p>
      </dgm:t>
    </dgm:pt>
    <dgm:pt modelId="{418970CA-D0BA-48AF-B967-ADE20C8F8F99}" type="parTrans" cxnId="{6B770341-EA9E-49F9-8CFF-BC8E2CF26550}">
      <dgm:prSet/>
      <dgm:spPr/>
      <dgm:t>
        <a:bodyPr/>
        <a:lstStyle/>
        <a:p>
          <a:endParaRPr lang="es-CO" sz="1400"/>
        </a:p>
      </dgm:t>
    </dgm:pt>
    <dgm:pt modelId="{5CC03898-6CDC-4507-8546-01A3ACF4DF38}" type="sibTrans" cxnId="{6B770341-EA9E-49F9-8CFF-BC8E2CF26550}">
      <dgm:prSet/>
      <dgm:spPr/>
      <dgm:t>
        <a:bodyPr/>
        <a:lstStyle/>
        <a:p>
          <a:endParaRPr lang="es-CO" sz="1400"/>
        </a:p>
      </dgm:t>
    </dgm:pt>
    <dgm:pt modelId="{40EA8942-8983-4FF4-866C-78A1B3DD0173}">
      <dgm:prSet phldrT="[Texto]" custT="1"/>
      <dgm:spPr>
        <a:solidFill>
          <a:schemeClr val="tx1"/>
        </a:solidFill>
      </dgm:spPr>
      <dgm:t>
        <a:bodyPr/>
        <a:lstStyle/>
        <a:p>
          <a:r>
            <a:rPr lang="es-CO" sz="1800" b="1" dirty="0">
              <a:latin typeface="Calibri" pitchFamily="34" charset="0"/>
              <a:cs typeface="Arial" pitchFamily="34" charset="0"/>
            </a:rPr>
            <a:t>Mediación</a:t>
          </a:r>
        </a:p>
      </dgm:t>
    </dgm:pt>
    <dgm:pt modelId="{C6C6697A-8E7F-46C1-9206-F0BFDE02FC50}" type="parTrans" cxnId="{B28D8B57-3CD0-4434-B3DE-5C2B6EB6C922}">
      <dgm:prSet/>
      <dgm:spPr/>
      <dgm:t>
        <a:bodyPr/>
        <a:lstStyle/>
        <a:p>
          <a:endParaRPr lang="es-CO" sz="1400"/>
        </a:p>
      </dgm:t>
    </dgm:pt>
    <dgm:pt modelId="{A022F83E-EED7-4315-A1F4-C12B1AEFC912}" type="sibTrans" cxnId="{B28D8B57-3CD0-4434-B3DE-5C2B6EB6C922}">
      <dgm:prSet/>
      <dgm:spPr/>
      <dgm:t>
        <a:bodyPr/>
        <a:lstStyle/>
        <a:p>
          <a:endParaRPr lang="es-CO" sz="1400"/>
        </a:p>
      </dgm:t>
    </dgm:pt>
    <dgm:pt modelId="{98FC0080-01DE-4142-9B65-ADAE47E0C7F8}">
      <dgm:prSet phldrT="[Texto]" custT="1"/>
      <dgm:spPr>
        <a:solidFill>
          <a:schemeClr val="bg1">
            <a:lumMod val="85000"/>
            <a:alpha val="90000"/>
          </a:schemeClr>
        </a:solidFill>
      </dgm:spPr>
      <dgm:t>
        <a:bodyPr/>
        <a:lstStyle/>
        <a:p>
          <a:pPr algn="just"/>
          <a:r>
            <a:rPr lang="es-CO" sz="1800" dirty="0">
              <a:latin typeface="Calibri" pitchFamily="34" charset="0"/>
              <a:cs typeface="Arial" pitchFamily="34" charset="0"/>
            </a:rPr>
            <a:t>Contrato por medio del cual las partes solucionan sus diferencias presentes y futuras. Si queda bien redactado, tiene efectos jurídicos: hace tránsito a cosa juzgada y presta mérito ejecutivo.</a:t>
          </a:r>
        </a:p>
      </dgm:t>
    </dgm:pt>
    <dgm:pt modelId="{DABF50AB-CC08-4608-89CB-6CFF564345EE}" type="parTrans" cxnId="{21DEDB88-829A-463A-A104-161C8E4B795D}">
      <dgm:prSet/>
      <dgm:spPr/>
      <dgm:t>
        <a:bodyPr/>
        <a:lstStyle/>
        <a:p>
          <a:endParaRPr lang="es-CO" sz="1400"/>
        </a:p>
      </dgm:t>
    </dgm:pt>
    <dgm:pt modelId="{795B367F-1CAA-4226-9E67-F54D17105800}" type="sibTrans" cxnId="{21DEDB88-829A-463A-A104-161C8E4B795D}">
      <dgm:prSet/>
      <dgm:spPr/>
      <dgm:t>
        <a:bodyPr/>
        <a:lstStyle/>
        <a:p>
          <a:endParaRPr lang="es-CO" sz="1400"/>
        </a:p>
      </dgm:t>
    </dgm:pt>
    <dgm:pt modelId="{83BA4CE2-3711-4AAB-9D20-C0C3F5E1635F}">
      <dgm:prSet phldrT="[Texto]" custT="1"/>
      <dgm:spPr>
        <a:solidFill>
          <a:schemeClr val="tx1"/>
        </a:solidFill>
      </dgm:spPr>
      <dgm:t>
        <a:bodyPr/>
        <a:lstStyle/>
        <a:p>
          <a:r>
            <a:rPr lang="es-CO" sz="1600" b="1" dirty="0">
              <a:latin typeface="Calibri" pitchFamily="34" charset="0"/>
              <a:cs typeface="Arial" pitchFamily="34" charset="0"/>
            </a:rPr>
            <a:t>Transacción</a:t>
          </a:r>
        </a:p>
      </dgm:t>
    </dgm:pt>
    <dgm:pt modelId="{DDC0FC7A-4002-46A9-BC88-B17987AFAEE9}" type="parTrans" cxnId="{1D8CA449-571B-432A-9E70-3CA5658C6FDE}">
      <dgm:prSet/>
      <dgm:spPr/>
      <dgm:t>
        <a:bodyPr/>
        <a:lstStyle/>
        <a:p>
          <a:endParaRPr lang="es-CO" sz="1400"/>
        </a:p>
      </dgm:t>
    </dgm:pt>
    <dgm:pt modelId="{4C8377A0-D9B4-42FB-96F0-43AF74CD4E0A}" type="sibTrans" cxnId="{1D8CA449-571B-432A-9E70-3CA5658C6FDE}">
      <dgm:prSet/>
      <dgm:spPr/>
      <dgm:t>
        <a:bodyPr/>
        <a:lstStyle/>
        <a:p>
          <a:endParaRPr lang="es-CO" sz="1400"/>
        </a:p>
      </dgm:t>
    </dgm:pt>
    <dgm:pt modelId="{868C9E89-9E1E-44A8-A7D4-D4AD19E55AAA}">
      <dgm:prSet phldrT="[Texto]" custT="1"/>
      <dgm:spPr>
        <a:solidFill>
          <a:schemeClr val="bg1">
            <a:lumMod val="85000"/>
            <a:alpha val="90000"/>
          </a:schemeClr>
        </a:solidFill>
      </dgm:spPr>
      <dgm:t>
        <a:bodyPr/>
        <a:lstStyle/>
        <a:p>
          <a:pPr algn="just"/>
          <a:r>
            <a:rPr lang="es-CO" sz="1800" dirty="0">
              <a:latin typeface="Calibri" pitchFamily="34" charset="0"/>
              <a:cs typeface="Arial" pitchFamily="34" charset="0"/>
            </a:rPr>
            <a:t>Las partes directamente solucionan sus diferencias, con la ayuda de un tercero llamado mediador, este no propone fórmulas de arreglo, son las partes quienes lo hacen, el mediador los orienta llevándolos a que ellos mismos concluyan la solución. Por si solo no tiene efectos jurídicos, es decir no es de obligatorio cumplimiento. Puede dársele tal carácter elevándolo a transacción.</a:t>
          </a:r>
        </a:p>
      </dgm:t>
    </dgm:pt>
    <dgm:pt modelId="{DDFC507A-EEDE-46E4-BBA2-C4471FC54382}" type="parTrans" cxnId="{3CDDDE8A-2B83-4580-B196-36BD60A35D98}">
      <dgm:prSet/>
      <dgm:spPr/>
      <dgm:t>
        <a:bodyPr/>
        <a:lstStyle/>
        <a:p>
          <a:endParaRPr lang="es-CO" sz="1400"/>
        </a:p>
      </dgm:t>
    </dgm:pt>
    <dgm:pt modelId="{997407A3-7745-48E1-B703-1F9017D81261}" type="sibTrans" cxnId="{3CDDDE8A-2B83-4580-B196-36BD60A35D98}">
      <dgm:prSet/>
      <dgm:spPr/>
      <dgm:t>
        <a:bodyPr/>
        <a:lstStyle/>
        <a:p>
          <a:endParaRPr lang="es-CO" sz="1400"/>
        </a:p>
      </dgm:t>
    </dgm:pt>
    <dgm:pt modelId="{936023F0-C02A-4CB3-BE79-B6C8F8B2E4C0}" type="pres">
      <dgm:prSet presAssocID="{B5FC1250-E796-462D-A586-9F4D699A8A0E}" presName="Name0" presStyleCnt="0">
        <dgm:presLayoutVars>
          <dgm:dir/>
          <dgm:animLvl val="lvl"/>
          <dgm:resizeHandles val="exact"/>
        </dgm:presLayoutVars>
      </dgm:prSet>
      <dgm:spPr/>
    </dgm:pt>
    <dgm:pt modelId="{7F5482C7-C883-42CC-9FD2-2D91EAA38CA2}" type="pres">
      <dgm:prSet presAssocID="{4C0C3ABF-8CD7-4339-9606-8127F06FF87E}" presName="linNode" presStyleCnt="0"/>
      <dgm:spPr/>
    </dgm:pt>
    <dgm:pt modelId="{BFDE717C-89B3-48B9-B800-47F7094A2AC7}" type="pres">
      <dgm:prSet presAssocID="{4C0C3ABF-8CD7-4339-9606-8127F06FF87E}" presName="parentText" presStyleLbl="node1" presStyleIdx="0" presStyleCnt="3" custScaleY="20139" custLinFactNeighborX="-8" custLinFactNeighborY="-31931">
        <dgm:presLayoutVars>
          <dgm:chMax val="1"/>
          <dgm:bulletEnabled val="1"/>
        </dgm:presLayoutVars>
      </dgm:prSet>
      <dgm:spPr/>
    </dgm:pt>
    <dgm:pt modelId="{AD80F04A-3039-42A4-921F-B9B8AB08B1F0}" type="pres">
      <dgm:prSet presAssocID="{4C0C3ABF-8CD7-4339-9606-8127F06FF87E}" presName="descendantText" presStyleLbl="alignAccFollowNode1" presStyleIdx="0" presStyleCnt="3" custScaleX="101193" custScaleY="62916">
        <dgm:presLayoutVars>
          <dgm:bulletEnabled val="1"/>
        </dgm:presLayoutVars>
      </dgm:prSet>
      <dgm:spPr/>
    </dgm:pt>
    <dgm:pt modelId="{0D353B2E-E8A3-440D-A3B6-BF2F7E2698ED}" type="pres">
      <dgm:prSet presAssocID="{7D3DE8E5-A050-4CD1-AE18-97E3E636C2CC}" presName="sp" presStyleCnt="0"/>
      <dgm:spPr/>
    </dgm:pt>
    <dgm:pt modelId="{FB436556-B8D2-4362-926C-EED5FFD393C9}" type="pres">
      <dgm:prSet presAssocID="{40EA8942-8983-4FF4-866C-78A1B3DD0173}" presName="linNode" presStyleCnt="0"/>
      <dgm:spPr/>
    </dgm:pt>
    <dgm:pt modelId="{D8B1A0BF-7D44-466E-A0D7-212C6A9A9D42}" type="pres">
      <dgm:prSet presAssocID="{40EA8942-8983-4FF4-866C-78A1B3DD0173}" presName="parentText" presStyleLbl="node1" presStyleIdx="1" presStyleCnt="3" custScaleY="20924" custLinFactNeighborX="-8" custLinFactNeighborY="-10891">
        <dgm:presLayoutVars>
          <dgm:chMax val="1"/>
          <dgm:bulletEnabled val="1"/>
        </dgm:presLayoutVars>
      </dgm:prSet>
      <dgm:spPr/>
    </dgm:pt>
    <dgm:pt modelId="{42F87DF7-5F02-48D3-A900-2098F897CD2C}" type="pres">
      <dgm:prSet presAssocID="{40EA8942-8983-4FF4-866C-78A1B3DD0173}" presName="descendantText" presStyleLbl="alignAccFollowNode1" presStyleIdx="1" presStyleCnt="3" custScaleX="101059" custScaleY="61737" custLinFactNeighborX="-878" custLinFactNeighborY="93520">
        <dgm:presLayoutVars>
          <dgm:bulletEnabled val="1"/>
        </dgm:presLayoutVars>
      </dgm:prSet>
      <dgm:spPr/>
    </dgm:pt>
    <dgm:pt modelId="{4E43AF95-EDF8-409A-A7EA-FADC7A33CE00}" type="pres">
      <dgm:prSet presAssocID="{A022F83E-EED7-4315-A1F4-C12B1AEFC912}" presName="sp" presStyleCnt="0"/>
      <dgm:spPr/>
    </dgm:pt>
    <dgm:pt modelId="{5D3C7C1C-24FD-4A8F-B0F5-4E5893F859E9}" type="pres">
      <dgm:prSet presAssocID="{83BA4CE2-3711-4AAB-9D20-C0C3F5E1635F}" presName="linNode" presStyleCnt="0"/>
      <dgm:spPr/>
    </dgm:pt>
    <dgm:pt modelId="{86880C07-917C-420D-8868-80DEB7DF9E69}" type="pres">
      <dgm:prSet presAssocID="{83BA4CE2-3711-4AAB-9D20-C0C3F5E1635F}" presName="parentText" presStyleLbl="node1" presStyleIdx="2" presStyleCnt="3" custScaleY="21890" custLinFactNeighborX="-8" custLinFactNeighborY="-9455">
        <dgm:presLayoutVars>
          <dgm:chMax val="1"/>
          <dgm:bulletEnabled val="1"/>
        </dgm:presLayoutVars>
      </dgm:prSet>
      <dgm:spPr/>
    </dgm:pt>
    <dgm:pt modelId="{E134E205-1ED7-4601-B21E-F30D651A3FA9}" type="pres">
      <dgm:prSet presAssocID="{83BA4CE2-3711-4AAB-9D20-C0C3F5E1635F}" presName="descendantText" presStyleLbl="alignAccFollowNode1" presStyleIdx="2" presStyleCnt="3" custScaleX="101989" custScaleY="89304" custLinFactNeighborX="-290" custLinFactNeighborY="-70191">
        <dgm:presLayoutVars>
          <dgm:bulletEnabled val="1"/>
        </dgm:presLayoutVars>
      </dgm:prSet>
      <dgm:spPr/>
    </dgm:pt>
  </dgm:ptLst>
  <dgm:cxnLst>
    <dgm:cxn modelId="{6D137522-12D1-4A2E-A145-91DF11614258}" type="presOf" srcId="{868C9E89-9E1E-44A8-A7D4-D4AD19E55AAA}" destId="{E134E205-1ED7-4601-B21E-F30D651A3FA9}" srcOrd="0" destOrd="0" presId="urn:microsoft.com/office/officeart/2005/8/layout/vList5"/>
    <dgm:cxn modelId="{A44BA237-98F9-41E2-A7B4-DCFF0A7C92BD}" type="presOf" srcId="{98FC0080-01DE-4142-9B65-ADAE47E0C7F8}" destId="{42F87DF7-5F02-48D3-A900-2098F897CD2C}" srcOrd="0" destOrd="0" presId="urn:microsoft.com/office/officeart/2005/8/layout/vList5"/>
    <dgm:cxn modelId="{6B770341-EA9E-49F9-8CFF-BC8E2CF26550}" srcId="{4C0C3ABF-8CD7-4339-9606-8127F06FF87E}" destId="{BF16FC7F-C164-4FCB-B213-A60C9F141FE5}" srcOrd="0" destOrd="0" parTransId="{418970CA-D0BA-48AF-B967-ADE20C8F8F99}" sibTransId="{5CC03898-6CDC-4507-8546-01A3ACF4DF38}"/>
    <dgm:cxn modelId="{1D8CA449-571B-432A-9E70-3CA5658C6FDE}" srcId="{B5FC1250-E796-462D-A586-9F4D699A8A0E}" destId="{83BA4CE2-3711-4AAB-9D20-C0C3F5E1635F}" srcOrd="2" destOrd="0" parTransId="{DDC0FC7A-4002-46A9-BC88-B17987AFAEE9}" sibTransId="{4C8377A0-D9B4-42FB-96F0-43AF74CD4E0A}"/>
    <dgm:cxn modelId="{428B1F6B-2BBF-4311-9AC5-0B4D3205A600}" srcId="{B5FC1250-E796-462D-A586-9F4D699A8A0E}" destId="{4C0C3ABF-8CD7-4339-9606-8127F06FF87E}" srcOrd="0" destOrd="0" parTransId="{9B739046-3531-48C9-BE67-D3D01F2ADCFE}" sibTransId="{7D3DE8E5-A050-4CD1-AE18-97E3E636C2CC}"/>
    <dgm:cxn modelId="{260B1B6D-5E13-4B69-8212-D376B2370177}" type="presOf" srcId="{B5FC1250-E796-462D-A586-9F4D699A8A0E}" destId="{936023F0-C02A-4CB3-BE79-B6C8F8B2E4C0}" srcOrd="0" destOrd="0" presId="urn:microsoft.com/office/officeart/2005/8/layout/vList5"/>
    <dgm:cxn modelId="{ED4E5455-7EE3-41F4-A89A-6B79F6F066D0}" type="presOf" srcId="{BF16FC7F-C164-4FCB-B213-A60C9F141FE5}" destId="{AD80F04A-3039-42A4-921F-B9B8AB08B1F0}" srcOrd="0" destOrd="0" presId="urn:microsoft.com/office/officeart/2005/8/layout/vList5"/>
    <dgm:cxn modelId="{B28D8B57-3CD0-4434-B3DE-5C2B6EB6C922}" srcId="{B5FC1250-E796-462D-A586-9F4D699A8A0E}" destId="{40EA8942-8983-4FF4-866C-78A1B3DD0173}" srcOrd="1" destOrd="0" parTransId="{C6C6697A-8E7F-46C1-9206-F0BFDE02FC50}" sibTransId="{A022F83E-EED7-4315-A1F4-C12B1AEFC912}"/>
    <dgm:cxn modelId="{21DEDB88-829A-463A-A104-161C8E4B795D}" srcId="{40EA8942-8983-4FF4-866C-78A1B3DD0173}" destId="{98FC0080-01DE-4142-9B65-ADAE47E0C7F8}" srcOrd="0" destOrd="0" parTransId="{DABF50AB-CC08-4608-89CB-6CFF564345EE}" sibTransId="{795B367F-1CAA-4226-9E67-F54D17105800}"/>
    <dgm:cxn modelId="{3CDDDE8A-2B83-4580-B196-36BD60A35D98}" srcId="{83BA4CE2-3711-4AAB-9D20-C0C3F5E1635F}" destId="{868C9E89-9E1E-44A8-A7D4-D4AD19E55AAA}" srcOrd="0" destOrd="0" parTransId="{DDFC507A-EEDE-46E4-BBA2-C4471FC54382}" sibTransId="{997407A3-7745-48E1-B703-1F9017D81261}"/>
    <dgm:cxn modelId="{3C177AAD-8978-4181-A042-C3C88C8C755A}" type="presOf" srcId="{4C0C3ABF-8CD7-4339-9606-8127F06FF87E}" destId="{BFDE717C-89B3-48B9-B800-47F7094A2AC7}" srcOrd="0" destOrd="0" presId="urn:microsoft.com/office/officeart/2005/8/layout/vList5"/>
    <dgm:cxn modelId="{B4F225EE-C961-420C-8323-02AD302EA629}" type="presOf" srcId="{40EA8942-8983-4FF4-866C-78A1B3DD0173}" destId="{D8B1A0BF-7D44-466E-A0D7-212C6A9A9D42}" srcOrd="0" destOrd="0" presId="urn:microsoft.com/office/officeart/2005/8/layout/vList5"/>
    <dgm:cxn modelId="{3B9BA0F8-E355-4742-8DB3-69B5A960C4A6}" type="presOf" srcId="{83BA4CE2-3711-4AAB-9D20-C0C3F5E1635F}" destId="{86880C07-917C-420D-8868-80DEB7DF9E69}" srcOrd="0" destOrd="0" presId="urn:microsoft.com/office/officeart/2005/8/layout/vList5"/>
    <dgm:cxn modelId="{B185CD66-2848-4E53-B12E-30C53D3EF877}" type="presParOf" srcId="{936023F0-C02A-4CB3-BE79-B6C8F8B2E4C0}" destId="{7F5482C7-C883-42CC-9FD2-2D91EAA38CA2}" srcOrd="0" destOrd="0" presId="urn:microsoft.com/office/officeart/2005/8/layout/vList5"/>
    <dgm:cxn modelId="{B9B5B2DA-0586-4633-94A1-F2E9FF70C614}" type="presParOf" srcId="{7F5482C7-C883-42CC-9FD2-2D91EAA38CA2}" destId="{BFDE717C-89B3-48B9-B800-47F7094A2AC7}" srcOrd="0" destOrd="0" presId="urn:microsoft.com/office/officeart/2005/8/layout/vList5"/>
    <dgm:cxn modelId="{D4D2068D-86FA-4AF6-A3A3-A9792242031B}" type="presParOf" srcId="{7F5482C7-C883-42CC-9FD2-2D91EAA38CA2}" destId="{AD80F04A-3039-42A4-921F-B9B8AB08B1F0}" srcOrd="1" destOrd="0" presId="urn:microsoft.com/office/officeart/2005/8/layout/vList5"/>
    <dgm:cxn modelId="{7F346BB5-B03C-4756-9DD9-2A44A6D1135B}" type="presParOf" srcId="{936023F0-C02A-4CB3-BE79-B6C8F8B2E4C0}" destId="{0D353B2E-E8A3-440D-A3B6-BF2F7E2698ED}" srcOrd="1" destOrd="0" presId="urn:microsoft.com/office/officeart/2005/8/layout/vList5"/>
    <dgm:cxn modelId="{44DB5EA2-2CD5-4B53-BE65-BA30848CBE82}" type="presParOf" srcId="{936023F0-C02A-4CB3-BE79-B6C8F8B2E4C0}" destId="{FB436556-B8D2-4362-926C-EED5FFD393C9}" srcOrd="2" destOrd="0" presId="urn:microsoft.com/office/officeart/2005/8/layout/vList5"/>
    <dgm:cxn modelId="{839EAC6C-D30B-4512-942A-FFD161566FAD}" type="presParOf" srcId="{FB436556-B8D2-4362-926C-EED5FFD393C9}" destId="{D8B1A0BF-7D44-466E-A0D7-212C6A9A9D42}" srcOrd="0" destOrd="0" presId="urn:microsoft.com/office/officeart/2005/8/layout/vList5"/>
    <dgm:cxn modelId="{E29C409E-919C-4362-A8D8-BF211A748414}" type="presParOf" srcId="{FB436556-B8D2-4362-926C-EED5FFD393C9}" destId="{42F87DF7-5F02-48D3-A900-2098F897CD2C}" srcOrd="1" destOrd="0" presId="urn:microsoft.com/office/officeart/2005/8/layout/vList5"/>
    <dgm:cxn modelId="{E6D10082-1B89-4164-BE88-9B2D87B150D5}" type="presParOf" srcId="{936023F0-C02A-4CB3-BE79-B6C8F8B2E4C0}" destId="{4E43AF95-EDF8-409A-A7EA-FADC7A33CE00}" srcOrd="3" destOrd="0" presId="urn:microsoft.com/office/officeart/2005/8/layout/vList5"/>
    <dgm:cxn modelId="{3C9E0D65-F1C0-4606-AA43-10A05C6590CD}" type="presParOf" srcId="{936023F0-C02A-4CB3-BE79-B6C8F8B2E4C0}" destId="{5D3C7C1C-24FD-4A8F-B0F5-4E5893F859E9}" srcOrd="4" destOrd="0" presId="urn:microsoft.com/office/officeart/2005/8/layout/vList5"/>
    <dgm:cxn modelId="{4A4BD0CD-232D-48B2-8A44-182B30CEB742}" type="presParOf" srcId="{5D3C7C1C-24FD-4A8F-B0F5-4E5893F859E9}" destId="{86880C07-917C-420D-8868-80DEB7DF9E69}" srcOrd="0" destOrd="0" presId="urn:microsoft.com/office/officeart/2005/8/layout/vList5"/>
    <dgm:cxn modelId="{50A5FC32-1250-4FB7-ABB3-A2DB894EC805}" type="presParOf" srcId="{5D3C7C1C-24FD-4A8F-B0F5-4E5893F859E9}" destId="{E134E205-1ED7-4601-B21E-F30D651A3FA9}" srcOrd="1" destOrd="0" presId="urn:microsoft.com/office/officeart/2005/8/layout/vList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80F04A-3039-42A4-921F-B9B8AB08B1F0}">
      <dsp:nvSpPr>
        <dsp:cNvPr id="0" name=""/>
        <dsp:cNvSpPr/>
      </dsp:nvSpPr>
      <dsp:spPr>
        <a:xfrm rot="5400000">
          <a:off x="5079577" y="-2030415"/>
          <a:ext cx="1419837" cy="5482737"/>
        </a:xfrm>
        <a:prstGeom prst="round2SameRect">
          <a:avLst/>
        </a:prstGeom>
        <a:solidFill>
          <a:schemeClr val="bg1">
            <a:lumMod val="8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s-CO" sz="1800" kern="1200" dirty="0">
              <a:latin typeface="+mn-lt"/>
              <a:cs typeface="Arial" pitchFamily="34" charset="0"/>
            </a:rPr>
            <a:t>Las partes directamente son quienes solucionan por si mismas su controversia. No produce por si misma efectos jurídicos, para ello las partes deben plasmar lo acordado en un contrato de transacción.</a:t>
          </a:r>
        </a:p>
      </dsp:txBody>
      <dsp:txXfrm rot="-5400000">
        <a:off x="3048128" y="70345"/>
        <a:ext cx="5413426" cy="1281215"/>
      </dsp:txXfrm>
    </dsp:sp>
    <dsp:sp modelId="{BFDE717C-89B3-48B9-B800-47F7094A2AC7}">
      <dsp:nvSpPr>
        <dsp:cNvPr id="0" name=""/>
        <dsp:cNvSpPr/>
      </dsp:nvSpPr>
      <dsp:spPr>
        <a:xfrm>
          <a:off x="13" y="0"/>
          <a:ext cx="3047680" cy="56810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CO" sz="1600" b="1" kern="1200" dirty="0">
              <a:latin typeface="Calibri" pitchFamily="34" charset="0"/>
              <a:cs typeface="Arial" pitchFamily="34" charset="0"/>
            </a:rPr>
            <a:t>Arreglo directo</a:t>
          </a:r>
        </a:p>
      </dsp:txBody>
      <dsp:txXfrm>
        <a:off x="27745" y="27732"/>
        <a:ext cx="2992216" cy="512636"/>
      </dsp:txXfrm>
    </dsp:sp>
    <dsp:sp modelId="{42F87DF7-5F02-48D3-A900-2098F897CD2C}">
      <dsp:nvSpPr>
        <dsp:cNvPr id="0" name=""/>
        <dsp:cNvSpPr/>
      </dsp:nvSpPr>
      <dsp:spPr>
        <a:xfrm rot="5400000">
          <a:off x="5068159" y="1628583"/>
          <a:ext cx="1393230" cy="5480866"/>
        </a:xfrm>
        <a:prstGeom prst="round2SameRect">
          <a:avLst/>
        </a:prstGeom>
        <a:solidFill>
          <a:schemeClr val="bg1">
            <a:lumMod val="8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s-CO" sz="1800" kern="1200" dirty="0">
              <a:latin typeface="Calibri" pitchFamily="34" charset="0"/>
              <a:cs typeface="Arial" pitchFamily="34" charset="0"/>
            </a:rPr>
            <a:t>Contrato por medio del cual las partes solucionan sus diferencias presentes y futuras. Si queda bien redactado, tiene efectos jurídicos: hace tránsito a cosa juzgada y presta mérito ejecutivo.</a:t>
          </a:r>
        </a:p>
      </dsp:txBody>
      <dsp:txXfrm rot="-5400000">
        <a:off x="3024341" y="3740413"/>
        <a:ext cx="5412854" cy="1257206"/>
      </dsp:txXfrm>
    </dsp:sp>
    <dsp:sp modelId="{D8B1A0BF-7D44-466E-A0D7-212C6A9A9D42}">
      <dsp:nvSpPr>
        <dsp:cNvPr id="0" name=""/>
        <dsp:cNvSpPr/>
      </dsp:nvSpPr>
      <dsp:spPr>
        <a:xfrm>
          <a:off x="12" y="1656185"/>
          <a:ext cx="3050680" cy="590244"/>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s-CO" sz="1800" b="1" kern="1200" dirty="0">
              <a:latin typeface="Calibri" pitchFamily="34" charset="0"/>
              <a:cs typeface="Arial" pitchFamily="34" charset="0"/>
            </a:rPr>
            <a:t>Mediación</a:t>
          </a:r>
        </a:p>
      </dsp:txBody>
      <dsp:txXfrm>
        <a:off x="28825" y="1684998"/>
        <a:ext cx="2993054" cy="532618"/>
      </dsp:txXfrm>
    </dsp:sp>
    <dsp:sp modelId="{E134E205-1ED7-4601-B21E-F30D651A3FA9}">
      <dsp:nvSpPr>
        <dsp:cNvPr id="0" name=""/>
        <dsp:cNvSpPr/>
      </dsp:nvSpPr>
      <dsp:spPr>
        <a:xfrm rot="5400000">
          <a:off x="4765999" y="-229486"/>
          <a:ext cx="2015340" cy="5498671"/>
        </a:xfrm>
        <a:prstGeom prst="round2SameRect">
          <a:avLst/>
        </a:prstGeom>
        <a:solidFill>
          <a:schemeClr val="bg1">
            <a:lumMod val="8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s-CO" sz="1800" kern="1200" dirty="0">
              <a:latin typeface="Calibri" pitchFamily="34" charset="0"/>
              <a:cs typeface="Arial" pitchFamily="34" charset="0"/>
            </a:rPr>
            <a:t>Las partes directamente solucionan sus diferencias, con la ayuda de un tercero llamado mediador, este no propone fórmulas de arreglo, son las partes quienes lo hacen, el mediador los orienta llevándolos a que ellos mismos concluyan la solución. Por si solo no tiene efectos jurídicos, es decir no es de obligatorio cumplimiento. Puede dársele tal carácter elevándolo a transacción.</a:t>
          </a:r>
        </a:p>
      </dsp:txBody>
      <dsp:txXfrm rot="-5400000">
        <a:off x="3024334" y="1610560"/>
        <a:ext cx="5400290" cy="1818578"/>
      </dsp:txXfrm>
    </dsp:sp>
    <dsp:sp modelId="{86880C07-917C-420D-8868-80DEB7DF9E69}">
      <dsp:nvSpPr>
        <dsp:cNvPr id="0" name=""/>
        <dsp:cNvSpPr/>
      </dsp:nvSpPr>
      <dsp:spPr>
        <a:xfrm>
          <a:off x="15" y="3528399"/>
          <a:ext cx="3032682" cy="617494"/>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CO" sz="1600" b="1" kern="1200" dirty="0">
              <a:latin typeface="Calibri" pitchFamily="34" charset="0"/>
              <a:cs typeface="Arial" pitchFamily="34" charset="0"/>
            </a:rPr>
            <a:t>Transacción</a:t>
          </a:r>
        </a:p>
      </dsp:txBody>
      <dsp:txXfrm>
        <a:off x="30159" y="3558543"/>
        <a:ext cx="2972394" cy="55720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01675E-85FD-42C3-B4EC-688B99834017}" type="datetimeFigureOut">
              <a:rPr lang="es-CO" smtClean="0"/>
              <a:t>17/04/2021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0018F-0AB0-4E4B-83AA-C3245BF7403E}" type="slidenum">
              <a:rPr lang="es-CO" smtClean="0"/>
              <a:t>‹Nº›</a:t>
            </a:fld>
            <a:endParaRPr lang="es-CO"/>
          </a:p>
        </p:txBody>
      </p:sp>
    </p:spTree>
    <p:extLst>
      <p:ext uri="{BB962C8B-B14F-4D97-AF65-F5344CB8AC3E}">
        <p14:creationId xmlns:p14="http://schemas.microsoft.com/office/powerpoint/2010/main" val="272505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5" name="4 Marcador de encabezado"/>
          <p:cNvSpPr>
            <a:spLocks noGrp="1"/>
          </p:cNvSpPr>
          <p:nvPr>
            <p:ph type="hdr" sz="quarter" idx="10"/>
          </p:nvPr>
        </p:nvSpPr>
        <p:spPr/>
        <p:txBody>
          <a:bodyPr/>
          <a:lstStyle/>
          <a:p>
            <a:r>
              <a:rPr lang="es-CO"/>
              <a:t>Alejandra Betancur Sierra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E65B63-45C6-4610-AB73-E29F6BA5218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C3F2828E-2C72-49D8-9F28-31499AEA6C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33C3A57E-96B4-4F9F-B085-899D782299FD}"/>
              </a:ext>
            </a:extLst>
          </p:cNvPr>
          <p:cNvSpPr>
            <a:spLocks noGrp="1"/>
          </p:cNvSpPr>
          <p:nvPr>
            <p:ph type="dt" sz="half" idx="10"/>
          </p:nvPr>
        </p:nvSpPr>
        <p:spPr/>
        <p:txBody>
          <a:bodyPr/>
          <a:lstStyle/>
          <a:p>
            <a:fld id="{FE58D9E3-5724-4EC7-B616-04DEBCE8CB6A}" type="datetimeFigureOut">
              <a:rPr lang="es-CO" smtClean="0"/>
              <a:t>17/04/2021</a:t>
            </a:fld>
            <a:endParaRPr lang="es-CO"/>
          </a:p>
        </p:txBody>
      </p:sp>
      <p:sp>
        <p:nvSpPr>
          <p:cNvPr id="5" name="Marcador de pie de página 4">
            <a:extLst>
              <a:ext uri="{FF2B5EF4-FFF2-40B4-BE49-F238E27FC236}">
                <a16:creationId xmlns:a16="http://schemas.microsoft.com/office/drawing/2014/main" id="{8864715D-A8A5-4906-83C4-5F033E6FA2E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2CA3E63-E52A-459A-B7EC-88158EEBE9E7}"/>
              </a:ext>
            </a:extLst>
          </p:cNvPr>
          <p:cNvSpPr>
            <a:spLocks noGrp="1"/>
          </p:cNvSpPr>
          <p:nvPr>
            <p:ph type="sldNum" sz="quarter" idx="12"/>
          </p:nvPr>
        </p:nvSpPr>
        <p:spPr/>
        <p:txBody>
          <a:bodyPr/>
          <a:lstStyle/>
          <a:p>
            <a:fld id="{4B4DAAF3-1A18-4906-9924-5644DE571486}" type="slidenum">
              <a:rPr lang="es-CO" smtClean="0"/>
              <a:t>‹Nº›</a:t>
            </a:fld>
            <a:endParaRPr lang="es-CO"/>
          </a:p>
        </p:txBody>
      </p:sp>
    </p:spTree>
    <p:extLst>
      <p:ext uri="{BB962C8B-B14F-4D97-AF65-F5344CB8AC3E}">
        <p14:creationId xmlns:p14="http://schemas.microsoft.com/office/powerpoint/2010/main" val="1766940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BA3B5C-449E-48BC-817D-D6C55DBB24A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31281DAF-8181-4442-A5D3-6A7AF862A1B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5FDB8EC7-13D2-4A5E-AF89-585F6F63263C}"/>
              </a:ext>
            </a:extLst>
          </p:cNvPr>
          <p:cNvSpPr>
            <a:spLocks noGrp="1"/>
          </p:cNvSpPr>
          <p:nvPr>
            <p:ph type="dt" sz="half" idx="10"/>
          </p:nvPr>
        </p:nvSpPr>
        <p:spPr/>
        <p:txBody>
          <a:bodyPr/>
          <a:lstStyle/>
          <a:p>
            <a:fld id="{FE58D9E3-5724-4EC7-B616-04DEBCE8CB6A}" type="datetimeFigureOut">
              <a:rPr lang="es-CO" smtClean="0"/>
              <a:t>17/04/2021</a:t>
            </a:fld>
            <a:endParaRPr lang="es-CO"/>
          </a:p>
        </p:txBody>
      </p:sp>
      <p:sp>
        <p:nvSpPr>
          <p:cNvPr id="5" name="Marcador de pie de página 4">
            <a:extLst>
              <a:ext uri="{FF2B5EF4-FFF2-40B4-BE49-F238E27FC236}">
                <a16:creationId xmlns:a16="http://schemas.microsoft.com/office/drawing/2014/main" id="{50B9ED64-65C4-4832-9D55-7D9229ACEB0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CA1D027-450D-4B6E-947C-85D204FE38C7}"/>
              </a:ext>
            </a:extLst>
          </p:cNvPr>
          <p:cNvSpPr>
            <a:spLocks noGrp="1"/>
          </p:cNvSpPr>
          <p:nvPr>
            <p:ph type="sldNum" sz="quarter" idx="12"/>
          </p:nvPr>
        </p:nvSpPr>
        <p:spPr/>
        <p:txBody>
          <a:bodyPr/>
          <a:lstStyle/>
          <a:p>
            <a:fld id="{4B4DAAF3-1A18-4906-9924-5644DE571486}" type="slidenum">
              <a:rPr lang="es-CO" smtClean="0"/>
              <a:t>‹Nº›</a:t>
            </a:fld>
            <a:endParaRPr lang="es-CO"/>
          </a:p>
        </p:txBody>
      </p:sp>
    </p:spTree>
    <p:extLst>
      <p:ext uri="{BB962C8B-B14F-4D97-AF65-F5344CB8AC3E}">
        <p14:creationId xmlns:p14="http://schemas.microsoft.com/office/powerpoint/2010/main" val="80934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5CC3E90-34F5-4D33-8FB9-638C54264E4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67563A3-148A-4811-899C-B37590179D7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2F7A2DB-6736-43E6-8FFB-744328208715}"/>
              </a:ext>
            </a:extLst>
          </p:cNvPr>
          <p:cNvSpPr>
            <a:spLocks noGrp="1"/>
          </p:cNvSpPr>
          <p:nvPr>
            <p:ph type="dt" sz="half" idx="10"/>
          </p:nvPr>
        </p:nvSpPr>
        <p:spPr/>
        <p:txBody>
          <a:bodyPr/>
          <a:lstStyle/>
          <a:p>
            <a:fld id="{FE58D9E3-5724-4EC7-B616-04DEBCE8CB6A}" type="datetimeFigureOut">
              <a:rPr lang="es-CO" smtClean="0"/>
              <a:t>17/04/2021</a:t>
            </a:fld>
            <a:endParaRPr lang="es-CO"/>
          </a:p>
        </p:txBody>
      </p:sp>
      <p:sp>
        <p:nvSpPr>
          <p:cNvPr id="5" name="Marcador de pie de página 4">
            <a:extLst>
              <a:ext uri="{FF2B5EF4-FFF2-40B4-BE49-F238E27FC236}">
                <a16:creationId xmlns:a16="http://schemas.microsoft.com/office/drawing/2014/main" id="{5AF52B8C-9DD7-45B6-9EB3-CC19D340376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2CDCD1B-B771-463C-9788-6E8A1AE1329B}"/>
              </a:ext>
            </a:extLst>
          </p:cNvPr>
          <p:cNvSpPr>
            <a:spLocks noGrp="1"/>
          </p:cNvSpPr>
          <p:nvPr>
            <p:ph type="sldNum" sz="quarter" idx="12"/>
          </p:nvPr>
        </p:nvSpPr>
        <p:spPr/>
        <p:txBody>
          <a:bodyPr/>
          <a:lstStyle/>
          <a:p>
            <a:fld id="{4B4DAAF3-1A18-4906-9924-5644DE571486}" type="slidenum">
              <a:rPr lang="es-CO" smtClean="0"/>
              <a:t>‹Nº›</a:t>
            </a:fld>
            <a:endParaRPr lang="es-CO"/>
          </a:p>
        </p:txBody>
      </p:sp>
    </p:spTree>
    <p:extLst>
      <p:ext uri="{BB962C8B-B14F-4D97-AF65-F5344CB8AC3E}">
        <p14:creationId xmlns:p14="http://schemas.microsoft.com/office/powerpoint/2010/main" val="377016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A611EE-A649-4709-9742-8AE93283E6C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64B00C9-C725-42FC-B22B-B839796E04F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52A857C2-4417-43AE-803B-04BA9E70897B}"/>
              </a:ext>
            </a:extLst>
          </p:cNvPr>
          <p:cNvSpPr>
            <a:spLocks noGrp="1"/>
          </p:cNvSpPr>
          <p:nvPr>
            <p:ph type="dt" sz="half" idx="10"/>
          </p:nvPr>
        </p:nvSpPr>
        <p:spPr/>
        <p:txBody>
          <a:bodyPr/>
          <a:lstStyle/>
          <a:p>
            <a:fld id="{FE58D9E3-5724-4EC7-B616-04DEBCE8CB6A}" type="datetimeFigureOut">
              <a:rPr lang="es-CO" smtClean="0"/>
              <a:t>17/04/2021</a:t>
            </a:fld>
            <a:endParaRPr lang="es-CO"/>
          </a:p>
        </p:txBody>
      </p:sp>
      <p:sp>
        <p:nvSpPr>
          <p:cNvPr id="5" name="Marcador de pie de página 4">
            <a:extLst>
              <a:ext uri="{FF2B5EF4-FFF2-40B4-BE49-F238E27FC236}">
                <a16:creationId xmlns:a16="http://schemas.microsoft.com/office/drawing/2014/main" id="{E390CEB9-A1BD-4966-9A66-6A1BF946C91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B650B00-097A-408A-93A0-26B22F1B63F1}"/>
              </a:ext>
            </a:extLst>
          </p:cNvPr>
          <p:cNvSpPr>
            <a:spLocks noGrp="1"/>
          </p:cNvSpPr>
          <p:nvPr>
            <p:ph type="sldNum" sz="quarter" idx="12"/>
          </p:nvPr>
        </p:nvSpPr>
        <p:spPr/>
        <p:txBody>
          <a:bodyPr/>
          <a:lstStyle/>
          <a:p>
            <a:fld id="{4B4DAAF3-1A18-4906-9924-5644DE571486}" type="slidenum">
              <a:rPr lang="es-CO" smtClean="0"/>
              <a:t>‹Nº›</a:t>
            </a:fld>
            <a:endParaRPr lang="es-CO"/>
          </a:p>
        </p:txBody>
      </p:sp>
    </p:spTree>
    <p:extLst>
      <p:ext uri="{BB962C8B-B14F-4D97-AF65-F5344CB8AC3E}">
        <p14:creationId xmlns:p14="http://schemas.microsoft.com/office/powerpoint/2010/main" val="542617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660358-B0D1-4759-8FF4-DB7F1318A7C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DEC54ECE-C1DB-4EAF-82DA-E799D53B83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30B1910-0F62-4CDC-B24C-A2637067B103}"/>
              </a:ext>
            </a:extLst>
          </p:cNvPr>
          <p:cNvSpPr>
            <a:spLocks noGrp="1"/>
          </p:cNvSpPr>
          <p:nvPr>
            <p:ph type="dt" sz="half" idx="10"/>
          </p:nvPr>
        </p:nvSpPr>
        <p:spPr/>
        <p:txBody>
          <a:bodyPr/>
          <a:lstStyle/>
          <a:p>
            <a:fld id="{FE58D9E3-5724-4EC7-B616-04DEBCE8CB6A}" type="datetimeFigureOut">
              <a:rPr lang="es-CO" smtClean="0"/>
              <a:t>17/04/2021</a:t>
            </a:fld>
            <a:endParaRPr lang="es-CO"/>
          </a:p>
        </p:txBody>
      </p:sp>
      <p:sp>
        <p:nvSpPr>
          <p:cNvPr id="5" name="Marcador de pie de página 4">
            <a:extLst>
              <a:ext uri="{FF2B5EF4-FFF2-40B4-BE49-F238E27FC236}">
                <a16:creationId xmlns:a16="http://schemas.microsoft.com/office/drawing/2014/main" id="{A58EC5C8-2984-49D8-9FBC-3A2EB554551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AC41C60-29D1-4887-A91D-113B85484466}"/>
              </a:ext>
            </a:extLst>
          </p:cNvPr>
          <p:cNvSpPr>
            <a:spLocks noGrp="1"/>
          </p:cNvSpPr>
          <p:nvPr>
            <p:ph type="sldNum" sz="quarter" idx="12"/>
          </p:nvPr>
        </p:nvSpPr>
        <p:spPr/>
        <p:txBody>
          <a:bodyPr/>
          <a:lstStyle/>
          <a:p>
            <a:fld id="{4B4DAAF3-1A18-4906-9924-5644DE571486}" type="slidenum">
              <a:rPr lang="es-CO" smtClean="0"/>
              <a:t>‹Nº›</a:t>
            </a:fld>
            <a:endParaRPr lang="es-CO"/>
          </a:p>
        </p:txBody>
      </p:sp>
    </p:spTree>
    <p:extLst>
      <p:ext uri="{BB962C8B-B14F-4D97-AF65-F5344CB8AC3E}">
        <p14:creationId xmlns:p14="http://schemas.microsoft.com/office/powerpoint/2010/main" val="229319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0AE7E5-231C-473C-9FFE-E89FD319511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5681F90-1774-472C-B29F-5C37098A977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66F78390-4E84-441E-87ED-2C90603A84D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57AA30C6-6F53-4F39-BBE8-B7500076B415}"/>
              </a:ext>
            </a:extLst>
          </p:cNvPr>
          <p:cNvSpPr>
            <a:spLocks noGrp="1"/>
          </p:cNvSpPr>
          <p:nvPr>
            <p:ph type="dt" sz="half" idx="10"/>
          </p:nvPr>
        </p:nvSpPr>
        <p:spPr/>
        <p:txBody>
          <a:bodyPr/>
          <a:lstStyle/>
          <a:p>
            <a:fld id="{FE58D9E3-5724-4EC7-B616-04DEBCE8CB6A}" type="datetimeFigureOut">
              <a:rPr lang="es-CO" smtClean="0"/>
              <a:t>17/04/2021</a:t>
            </a:fld>
            <a:endParaRPr lang="es-CO"/>
          </a:p>
        </p:txBody>
      </p:sp>
      <p:sp>
        <p:nvSpPr>
          <p:cNvPr id="6" name="Marcador de pie de página 5">
            <a:extLst>
              <a:ext uri="{FF2B5EF4-FFF2-40B4-BE49-F238E27FC236}">
                <a16:creationId xmlns:a16="http://schemas.microsoft.com/office/drawing/2014/main" id="{E9D53D8C-E0D5-444B-9038-0283DB3FAD0B}"/>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ED4EC064-90A9-4C3C-B4E7-13FC34C0C450}"/>
              </a:ext>
            </a:extLst>
          </p:cNvPr>
          <p:cNvSpPr>
            <a:spLocks noGrp="1"/>
          </p:cNvSpPr>
          <p:nvPr>
            <p:ph type="sldNum" sz="quarter" idx="12"/>
          </p:nvPr>
        </p:nvSpPr>
        <p:spPr/>
        <p:txBody>
          <a:bodyPr/>
          <a:lstStyle/>
          <a:p>
            <a:fld id="{4B4DAAF3-1A18-4906-9924-5644DE571486}" type="slidenum">
              <a:rPr lang="es-CO" smtClean="0"/>
              <a:t>‹Nº›</a:t>
            </a:fld>
            <a:endParaRPr lang="es-CO"/>
          </a:p>
        </p:txBody>
      </p:sp>
    </p:spTree>
    <p:extLst>
      <p:ext uri="{BB962C8B-B14F-4D97-AF65-F5344CB8AC3E}">
        <p14:creationId xmlns:p14="http://schemas.microsoft.com/office/powerpoint/2010/main" val="942086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F29C41-F648-4DE0-825C-A48EE16C0B3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DD726F8E-D1A1-4226-B65F-BAF0412559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0E694D0-19BA-43B7-A8BC-E33FF1E72FA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0F2BFF4A-E1A9-43BC-87BC-A59DA91A7C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F3E32C3-9D90-435C-A978-583482F253C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59F97672-583E-4AF6-AB3D-4D662BC20AE0}"/>
              </a:ext>
            </a:extLst>
          </p:cNvPr>
          <p:cNvSpPr>
            <a:spLocks noGrp="1"/>
          </p:cNvSpPr>
          <p:nvPr>
            <p:ph type="dt" sz="half" idx="10"/>
          </p:nvPr>
        </p:nvSpPr>
        <p:spPr/>
        <p:txBody>
          <a:bodyPr/>
          <a:lstStyle/>
          <a:p>
            <a:fld id="{FE58D9E3-5724-4EC7-B616-04DEBCE8CB6A}" type="datetimeFigureOut">
              <a:rPr lang="es-CO" smtClean="0"/>
              <a:t>17/04/2021</a:t>
            </a:fld>
            <a:endParaRPr lang="es-CO"/>
          </a:p>
        </p:txBody>
      </p:sp>
      <p:sp>
        <p:nvSpPr>
          <p:cNvPr id="8" name="Marcador de pie de página 7">
            <a:extLst>
              <a:ext uri="{FF2B5EF4-FFF2-40B4-BE49-F238E27FC236}">
                <a16:creationId xmlns:a16="http://schemas.microsoft.com/office/drawing/2014/main" id="{0D58D280-D91F-4A60-9D80-08BC11C75E70}"/>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ABDD4C7E-0A39-4C3D-B33B-60EFB1F16D06}"/>
              </a:ext>
            </a:extLst>
          </p:cNvPr>
          <p:cNvSpPr>
            <a:spLocks noGrp="1"/>
          </p:cNvSpPr>
          <p:nvPr>
            <p:ph type="sldNum" sz="quarter" idx="12"/>
          </p:nvPr>
        </p:nvSpPr>
        <p:spPr/>
        <p:txBody>
          <a:bodyPr/>
          <a:lstStyle/>
          <a:p>
            <a:fld id="{4B4DAAF3-1A18-4906-9924-5644DE571486}" type="slidenum">
              <a:rPr lang="es-CO" smtClean="0"/>
              <a:t>‹Nº›</a:t>
            </a:fld>
            <a:endParaRPr lang="es-CO"/>
          </a:p>
        </p:txBody>
      </p:sp>
    </p:spTree>
    <p:extLst>
      <p:ext uri="{BB962C8B-B14F-4D97-AF65-F5344CB8AC3E}">
        <p14:creationId xmlns:p14="http://schemas.microsoft.com/office/powerpoint/2010/main" val="2523879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0995E7-45C8-45AC-B916-4D2DEC71F6B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798DE5F3-BE56-4481-880A-BEAAF9EEB9D7}"/>
              </a:ext>
            </a:extLst>
          </p:cNvPr>
          <p:cNvSpPr>
            <a:spLocks noGrp="1"/>
          </p:cNvSpPr>
          <p:nvPr>
            <p:ph type="dt" sz="half" idx="10"/>
          </p:nvPr>
        </p:nvSpPr>
        <p:spPr/>
        <p:txBody>
          <a:bodyPr/>
          <a:lstStyle/>
          <a:p>
            <a:fld id="{FE58D9E3-5724-4EC7-B616-04DEBCE8CB6A}" type="datetimeFigureOut">
              <a:rPr lang="es-CO" smtClean="0"/>
              <a:t>17/04/2021</a:t>
            </a:fld>
            <a:endParaRPr lang="es-CO"/>
          </a:p>
        </p:txBody>
      </p:sp>
      <p:sp>
        <p:nvSpPr>
          <p:cNvPr id="4" name="Marcador de pie de página 3">
            <a:extLst>
              <a:ext uri="{FF2B5EF4-FFF2-40B4-BE49-F238E27FC236}">
                <a16:creationId xmlns:a16="http://schemas.microsoft.com/office/drawing/2014/main" id="{AB03AC9A-74DC-4B07-B9CB-27B23A0CF7A2}"/>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27A97E57-1A6D-4C25-AC4C-428299AC90D7}"/>
              </a:ext>
            </a:extLst>
          </p:cNvPr>
          <p:cNvSpPr>
            <a:spLocks noGrp="1"/>
          </p:cNvSpPr>
          <p:nvPr>
            <p:ph type="sldNum" sz="quarter" idx="12"/>
          </p:nvPr>
        </p:nvSpPr>
        <p:spPr/>
        <p:txBody>
          <a:bodyPr/>
          <a:lstStyle/>
          <a:p>
            <a:fld id="{4B4DAAF3-1A18-4906-9924-5644DE571486}" type="slidenum">
              <a:rPr lang="es-CO" smtClean="0"/>
              <a:t>‹Nº›</a:t>
            </a:fld>
            <a:endParaRPr lang="es-CO"/>
          </a:p>
        </p:txBody>
      </p:sp>
    </p:spTree>
    <p:extLst>
      <p:ext uri="{BB962C8B-B14F-4D97-AF65-F5344CB8AC3E}">
        <p14:creationId xmlns:p14="http://schemas.microsoft.com/office/powerpoint/2010/main" val="229854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CE28C31-BF3D-46FF-A13A-0989A8A2571A}"/>
              </a:ext>
            </a:extLst>
          </p:cNvPr>
          <p:cNvSpPr>
            <a:spLocks noGrp="1"/>
          </p:cNvSpPr>
          <p:nvPr>
            <p:ph type="dt" sz="half" idx="10"/>
          </p:nvPr>
        </p:nvSpPr>
        <p:spPr/>
        <p:txBody>
          <a:bodyPr/>
          <a:lstStyle/>
          <a:p>
            <a:fld id="{FE58D9E3-5724-4EC7-B616-04DEBCE8CB6A}" type="datetimeFigureOut">
              <a:rPr lang="es-CO" smtClean="0"/>
              <a:t>17/04/2021</a:t>
            </a:fld>
            <a:endParaRPr lang="es-CO"/>
          </a:p>
        </p:txBody>
      </p:sp>
      <p:sp>
        <p:nvSpPr>
          <p:cNvPr id="3" name="Marcador de pie de página 2">
            <a:extLst>
              <a:ext uri="{FF2B5EF4-FFF2-40B4-BE49-F238E27FC236}">
                <a16:creationId xmlns:a16="http://schemas.microsoft.com/office/drawing/2014/main" id="{400E29C6-9D30-4C84-B8BD-3ED576DF108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4444313D-386D-4E94-9741-DDA998AFF02C}"/>
              </a:ext>
            </a:extLst>
          </p:cNvPr>
          <p:cNvSpPr>
            <a:spLocks noGrp="1"/>
          </p:cNvSpPr>
          <p:nvPr>
            <p:ph type="sldNum" sz="quarter" idx="12"/>
          </p:nvPr>
        </p:nvSpPr>
        <p:spPr/>
        <p:txBody>
          <a:bodyPr/>
          <a:lstStyle/>
          <a:p>
            <a:fld id="{4B4DAAF3-1A18-4906-9924-5644DE571486}" type="slidenum">
              <a:rPr lang="es-CO" smtClean="0"/>
              <a:t>‹Nº›</a:t>
            </a:fld>
            <a:endParaRPr lang="es-CO"/>
          </a:p>
        </p:txBody>
      </p:sp>
    </p:spTree>
    <p:extLst>
      <p:ext uri="{BB962C8B-B14F-4D97-AF65-F5344CB8AC3E}">
        <p14:creationId xmlns:p14="http://schemas.microsoft.com/office/powerpoint/2010/main" val="4262306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70E789-2DBD-4EA7-A768-E148626ACA3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64A2B06-29DA-4D15-921E-165CE1A32C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B22ABB8A-F2D5-4DFF-BAAD-9AFC0DDF1D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FA3B79B-4508-44EC-86A3-1636F70752E3}"/>
              </a:ext>
            </a:extLst>
          </p:cNvPr>
          <p:cNvSpPr>
            <a:spLocks noGrp="1"/>
          </p:cNvSpPr>
          <p:nvPr>
            <p:ph type="dt" sz="half" idx="10"/>
          </p:nvPr>
        </p:nvSpPr>
        <p:spPr/>
        <p:txBody>
          <a:bodyPr/>
          <a:lstStyle/>
          <a:p>
            <a:fld id="{FE58D9E3-5724-4EC7-B616-04DEBCE8CB6A}" type="datetimeFigureOut">
              <a:rPr lang="es-CO" smtClean="0"/>
              <a:t>17/04/2021</a:t>
            </a:fld>
            <a:endParaRPr lang="es-CO"/>
          </a:p>
        </p:txBody>
      </p:sp>
      <p:sp>
        <p:nvSpPr>
          <p:cNvPr id="6" name="Marcador de pie de página 5">
            <a:extLst>
              <a:ext uri="{FF2B5EF4-FFF2-40B4-BE49-F238E27FC236}">
                <a16:creationId xmlns:a16="http://schemas.microsoft.com/office/drawing/2014/main" id="{2E7E6A2C-955D-479A-969F-04B09592EF9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0513983-54F6-494E-9D76-DF1D1641C6CB}"/>
              </a:ext>
            </a:extLst>
          </p:cNvPr>
          <p:cNvSpPr>
            <a:spLocks noGrp="1"/>
          </p:cNvSpPr>
          <p:nvPr>
            <p:ph type="sldNum" sz="quarter" idx="12"/>
          </p:nvPr>
        </p:nvSpPr>
        <p:spPr/>
        <p:txBody>
          <a:bodyPr/>
          <a:lstStyle/>
          <a:p>
            <a:fld id="{4B4DAAF3-1A18-4906-9924-5644DE571486}" type="slidenum">
              <a:rPr lang="es-CO" smtClean="0"/>
              <a:t>‹Nº›</a:t>
            </a:fld>
            <a:endParaRPr lang="es-CO"/>
          </a:p>
        </p:txBody>
      </p:sp>
    </p:spTree>
    <p:extLst>
      <p:ext uri="{BB962C8B-B14F-4D97-AF65-F5344CB8AC3E}">
        <p14:creationId xmlns:p14="http://schemas.microsoft.com/office/powerpoint/2010/main" val="39590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4BF4B1-DF97-4DC3-9F93-397D4E3D110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CF4BD039-A7BC-43DD-A9DE-1594A67082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BF431C0E-C899-429D-B6E0-43BA08CDB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9C324D7-274A-4EE9-8DDD-222ED02A645A}"/>
              </a:ext>
            </a:extLst>
          </p:cNvPr>
          <p:cNvSpPr>
            <a:spLocks noGrp="1"/>
          </p:cNvSpPr>
          <p:nvPr>
            <p:ph type="dt" sz="half" idx="10"/>
          </p:nvPr>
        </p:nvSpPr>
        <p:spPr/>
        <p:txBody>
          <a:bodyPr/>
          <a:lstStyle/>
          <a:p>
            <a:fld id="{FE58D9E3-5724-4EC7-B616-04DEBCE8CB6A}" type="datetimeFigureOut">
              <a:rPr lang="es-CO" smtClean="0"/>
              <a:t>17/04/2021</a:t>
            </a:fld>
            <a:endParaRPr lang="es-CO"/>
          </a:p>
        </p:txBody>
      </p:sp>
      <p:sp>
        <p:nvSpPr>
          <p:cNvPr id="6" name="Marcador de pie de página 5">
            <a:extLst>
              <a:ext uri="{FF2B5EF4-FFF2-40B4-BE49-F238E27FC236}">
                <a16:creationId xmlns:a16="http://schemas.microsoft.com/office/drawing/2014/main" id="{AEF5A871-BB4B-4EFA-A82F-224D78608C7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DBC30F2-75A5-4595-8B9E-4A98E45A49B1}"/>
              </a:ext>
            </a:extLst>
          </p:cNvPr>
          <p:cNvSpPr>
            <a:spLocks noGrp="1"/>
          </p:cNvSpPr>
          <p:nvPr>
            <p:ph type="sldNum" sz="quarter" idx="12"/>
          </p:nvPr>
        </p:nvSpPr>
        <p:spPr/>
        <p:txBody>
          <a:bodyPr/>
          <a:lstStyle/>
          <a:p>
            <a:fld id="{4B4DAAF3-1A18-4906-9924-5644DE571486}" type="slidenum">
              <a:rPr lang="es-CO" smtClean="0"/>
              <a:t>‹Nº›</a:t>
            </a:fld>
            <a:endParaRPr lang="es-CO"/>
          </a:p>
        </p:txBody>
      </p:sp>
    </p:spTree>
    <p:extLst>
      <p:ext uri="{BB962C8B-B14F-4D97-AF65-F5344CB8AC3E}">
        <p14:creationId xmlns:p14="http://schemas.microsoft.com/office/powerpoint/2010/main" val="1900380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D8DD456-9E08-4A50-B317-25108ECAD7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888D7C2F-2261-423E-B4F2-D401DBE511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9996E24-E065-403B-B16E-DCFCFA2CD0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58D9E3-5724-4EC7-B616-04DEBCE8CB6A}" type="datetimeFigureOut">
              <a:rPr lang="es-CO" smtClean="0"/>
              <a:t>17/04/2021</a:t>
            </a:fld>
            <a:endParaRPr lang="es-CO"/>
          </a:p>
        </p:txBody>
      </p:sp>
      <p:sp>
        <p:nvSpPr>
          <p:cNvPr id="5" name="Marcador de pie de página 4">
            <a:extLst>
              <a:ext uri="{FF2B5EF4-FFF2-40B4-BE49-F238E27FC236}">
                <a16:creationId xmlns:a16="http://schemas.microsoft.com/office/drawing/2014/main" id="{E2883489-2E9E-4513-B0AB-895D547E27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53309B2-43D9-45AA-BD78-87A82B8BC0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4DAAF3-1A18-4906-9924-5644DE571486}" type="slidenum">
              <a:rPr lang="es-CO" smtClean="0"/>
              <a:t>‹Nº›</a:t>
            </a:fld>
            <a:endParaRPr lang="es-CO"/>
          </a:p>
        </p:txBody>
      </p:sp>
    </p:spTree>
    <p:extLst>
      <p:ext uri="{BB962C8B-B14F-4D97-AF65-F5344CB8AC3E}">
        <p14:creationId xmlns:p14="http://schemas.microsoft.com/office/powerpoint/2010/main" val="3713135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03D878-DD4C-4BB3-80B8-9BB4543E7F81}"/>
              </a:ext>
            </a:extLst>
          </p:cNvPr>
          <p:cNvSpPr>
            <a:spLocks noGrp="1"/>
          </p:cNvSpPr>
          <p:nvPr>
            <p:ph type="ctrTitle"/>
          </p:nvPr>
        </p:nvSpPr>
        <p:spPr/>
        <p:txBody>
          <a:bodyPr/>
          <a:lstStyle/>
          <a:p>
            <a:endParaRPr lang="es-CO" dirty="0"/>
          </a:p>
        </p:txBody>
      </p:sp>
      <p:sp>
        <p:nvSpPr>
          <p:cNvPr id="3" name="Subtítulo 2">
            <a:extLst>
              <a:ext uri="{FF2B5EF4-FFF2-40B4-BE49-F238E27FC236}">
                <a16:creationId xmlns:a16="http://schemas.microsoft.com/office/drawing/2014/main" id="{DAE487AB-FB28-4F5A-81E6-1C13FE6A5D02}"/>
              </a:ext>
            </a:extLst>
          </p:cNvPr>
          <p:cNvSpPr>
            <a:spLocks noGrp="1"/>
          </p:cNvSpPr>
          <p:nvPr>
            <p:ph type="subTitle" idx="1"/>
          </p:nvPr>
        </p:nvSpPr>
        <p:spPr/>
        <p:txBody>
          <a:bodyPr/>
          <a:lstStyle/>
          <a:p>
            <a:endParaRPr lang="es-CO"/>
          </a:p>
        </p:txBody>
      </p:sp>
    </p:spTree>
    <p:extLst>
      <p:ext uri="{BB962C8B-B14F-4D97-AF65-F5344CB8AC3E}">
        <p14:creationId xmlns:p14="http://schemas.microsoft.com/office/powerpoint/2010/main" val="1577951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4 Título"/>
          <p:cNvSpPr>
            <a:spLocks noGrp="1"/>
          </p:cNvSpPr>
          <p:nvPr>
            <p:ph type="title"/>
          </p:nvPr>
        </p:nvSpPr>
        <p:spPr>
          <a:xfrm>
            <a:off x="2063750" y="0"/>
            <a:ext cx="8229600" cy="1052736"/>
          </a:xfrm>
        </p:spPr>
        <p:txBody>
          <a:bodyPr>
            <a:noAutofit/>
          </a:bodyPr>
          <a:lstStyle/>
          <a:p>
            <a:pPr algn="ctr"/>
            <a:r>
              <a:rPr lang="es-CO" sz="2400" b="1" dirty="0"/>
              <a:t>MÉTODOS DE RESOLUCIÓN DE CONFLICTOS – MRC – COMUNMENTE CONOCIDOS</a:t>
            </a:r>
          </a:p>
        </p:txBody>
      </p:sp>
      <p:graphicFrame>
        <p:nvGraphicFramePr>
          <p:cNvPr id="4" name="9 Marcador de contenido"/>
          <p:cNvGraphicFramePr>
            <a:graphicFrameLocks noGrp="1"/>
          </p:cNvGraphicFramePr>
          <p:nvPr>
            <p:ph idx="1"/>
            <p:extLst>
              <p:ext uri="{D42A27DB-BD31-4B8C-83A1-F6EECF244321}">
                <p14:modId xmlns:p14="http://schemas.microsoft.com/office/powerpoint/2010/main" val="345573760"/>
              </p:ext>
            </p:extLst>
          </p:nvPr>
        </p:nvGraphicFramePr>
        <p:xfrm>
          <a:off x="1919536" y="1052736"/>
          <a:ext cx="8532440"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7" name="Picture 3"/>
          <p:cNvPicPr>
            <a:picLocks noChangeAspect="1" noChangeArrowheads="1"/>
          </p:cNvPicPr>
          <p:nvPr/>
        </p:nvPicPr>
        <p:blipFill>
          <a:blip r:embed="rId8" cstate="print"/>
          <a:srcRect/>
          <a:stretch>
            <a:fillRect/>
          </a:stretch>
        </p:blipFill>
        <p:spPr bwMode="auto">
          <a:xfrm>
            <a:off x="2567608" y="5085185"/>
            <a:ext cx="2038350" cy="1533525"/>
          </a:xfrm>
          <a:prstGeom prst="rect">
            <a:avLst/>
          </a:prstGeom>
          <a:noFill/>
          <a:ln w="9525">
            <a:noFill/>
            <a:miter lim="800000"/>
            <a:headEnd/>
            <a:tailEnd/>
          </a:ln>
        </p:spPr>
      </p:pic>
      <p:pic>
        <p:nvPicPr>
          <p:cNvPr id="1028" name="Picture 4" descr="C:\Users\abetancurs\Desktop\Mediación.jpg"/>
          <p:cNvPicPr>
            <a:picLocks noChangeAspect="1" noChangeArrowheads="1"/>
          </p:cNvPicPr>
          <p:nvPr/>
        </p:nvPicPr>
        <p:blipFill>
          <a:blip r:embed="rId9" cstate="print"/>
          <a:srcRect/>
          <a:stretch>
            <a:fillRect/>
          </a:stretch>
        </p:blipFill>
        <p:spPr bwMode="auto">
          <a:xfrm>
            <a:off x="2711624" y="3356992"/>
            <a:ext cx="1747912" cy="1152128"/>
          </a:xfrm>
          <a:prstGeom prst="rect">
            <a:avLst/>
          </a:prstGeom>
          <a:noFill/>
        </p:spPr>
      </p:pic>
      <p:pic>
        <p:nvPicPr>
          <p:cNvPr id="1032" name="Picture 8"/>
          <p:cNvPicPr>
            <a:picLocks noChangeAspect="1" noChangeArrowheads="1"/>
          </p:cNvPicPr>
          <p:nvPr/>
        </p:nvPicPr>
        <p:blipFill>
          <a:blip r:embed="rId10" cstate="print"/>
          <a:srcRect/>
          <a:stretch>
            <a:fillRect/>
          </a:stretch>
        </p:blipFill>
        <p:spPr bwMode="auto">
          <a:xfrm>
            <a:off x="2639616" y="1628800"/>
            <a:ext cx="1944216" cy="108012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BFDE717C-89B3-48B9-B800-47F7094A2AC7}"/>
                                            </p:graphicEl>
                                          </p:spTgt>
                                        </p:tgtEl>
                                        <p:attrNameLst>
                                          <p:attrName>style.visibility</p:attrName>
                                        </p:attrNameLst>
                                      </p:cBhvr>
                                      <p:to>
                                        <p:strVal val="visible"/>
                                      </p:to>
                                    </p:set>
                                    <p:anim calcmode="lin" valueType="num">
                                      <p:cBhvr additive="base">
                                        <p:cTn id="7" dur="500" fill="hold"/>
                                        <p:tgtEl>
                                          <p:spTgt spid="4">
                                            <p:graphicEl>
                                              <a:dgm id="{BFDE717C-89B3-48B9-B800-47F7094A2AC7}"/>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BFDE717C-89B3-48B9-B800-47F7094A2AC7}"/>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AD80F04A-3039-42A4-921F-B9B8AB08B1F0}"/>
                                            </p:graphicEl>
                                          </p:spTgt>
                                        </p:tgtEl>
                                        <p:attrNameLst>
                                          <p:attrName>style.visibility</p:attrName>
                                        </p:attrNameLst>
                                      </p:cBhvr>
                                      <p:to>
                                        <p:strVal val="visible"/>
                                      </p:to>
                                    </p:set>
                                    <p:anim calcmode="lin" valueType="num">
                                      <p:cBhvr additive="base">
                                        <p:cTn id="13" dur="500" fill="hold"/>
                                        <p:tgtEl>
                                          <p:spTgt spid="4">
                                            <p:graphicEl>
                                              <a:dgm id="{AD80F04A-3039-42A4-921F-B9B8AB08B1F0}"/>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AD80F04A-3039-42A4-921F-B9B8AB08B1F0}"/>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D8B1A0BF-7D44-466E-A0D7-212C6A9A9D42}"/>
                                            </p:graphicEl>
                                          </p:spTgt>
                                        </p:tgtEl>
                                        <p:attrNameLst>
                                          <p:attrName>style.visibility</p:attrName>
                                        </p:attrNameLst>
                                      </p:cBhvr>
                                      <p:to>
                                        <p:strVal val="visible"/>
                                      </p:to>
                                    </p:set>
                                    <p:anim calcmode="lin" valueType="num">
                                      <p:cBhvr additive="base">
                                        <p:cTn id="19" dur="500" fill="hold"/>
                                        <p:tgtEl>
                                          <p:spTgt spid="4">
                                            <p:graphicEl>
                                              <a:dgm id="{D8B1A0BF-7D44-466E-A0D7-212C6A9A9D42}"/>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D8B1A0BF-7D44-466E-A0D7-212C6A9A9D42}"/>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42F87DF7-5F02-48D3-A900-2098F897CD2C}"/>
                                            </p:graphicEl>
                                          </p:spTgt>
                                        </p:tgtEl>
                                        <p:attrNameLst>
                                          <p:attrName>style.visibility</p:attrName>
                                        </p:attrNameLst>
                                      </p:cBhvr>
                                      <p:to>
                                        <p:strVal val="visible"/>
                                      </p:to>
                                    </p:set>
                                    <p:anim calcmode="lin" valueType="num">
                                      <p:cBhvr additive="base">
                                        <p:cTn id="25" dur="500" fill="hold"/>
                                        <p:tgtEl>
                                          <p:spTgt spid="4">
                                            <p:graphicEl>
                                              <a:dgm id="{42F87DF7-5F02-48D3-A900-2098F897CD2C}"/>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42F87DF7-5F02-48D3-A900-2098F897CD2C}"/>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graphicEl>
                                              <a:dgm id="{86880C07-917C-420D-8868-80DEB7DF9E69}"/>
                                            </p:graphicEl>
                                          </p:spTgt>
                                        </p:tgtEl>
                                        <p:attrNameLst>
                                          <p:attrName>style.visibility</p:attrName>
                                        </p:attrNameLst>
                                      </p:cBhvr>
                                      <p:to>
                                        <p:strVal val="visible"/>
                                      </p:to>
                                    </p:set>
                                    <p:anim calcmode="lin" valueType="num">
                                      <p:cBhvr additive="base">
                                        <p:cTn id="31" dur="500" fill="hold"/>
                                        <p:tgtEl>
                                          <p:spTgt spid="4">
                                            <p:graphicEl>
                                              <a:dgm id="{86880C07-917C-420D-8868-80DEB7DF9E69}"/>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86880C07-917C-420D-8868-80DEB7DF9E69}"/>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graphicEl>
                                              <a:dgm id="{E134E205-1ED7-4601-B21E-F30D651A3FA9}"/>
                                            </p:graphicEl>
                                          </p:spTgt>
                                        </p:tgtEl>
                                        <p:attrNameLst>
                                          <p:attrName>style.visibility</p:attrName>
                                        </p:attrNameLst>
                                      </p:cBhvr>
                                      <p:to>
                                        <p:strVal val="visible"/>
                                      </p:to>
                                    </p:set>
                                    <p:anim calcmode="lin" valueType="num">
                                      <p:cBhvr additive="base">
                                        <p:cTn id="37" dur="500" fill="hold"/>
                                        <p:tgtEl>
                                          <p:spTgt spid="4">
                                            <p:graphicEl>
                                              <a:dgm id="{E134E205-1ED7-4601-B21E-F30D651A3FA9}"/>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E134E205-1ED7-4601-B21E-F30D651A3FA9}"/>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151</Words>
  <Application>Microsoft Office PowerPoint</Application>
  <PresentationFormat>Panorámica</PresentationFormat>
  <Paragraphs>8</Paragraphs>
  <Slides>2</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MÉTODOS DE RESOLUCIÓN DE CONFLICTOS – MRC – COMUNMENTE CONOCIDOS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Bibiana Bernal Mesa</dc:creator>
  <cp:lastModifiedBy>Bibiana Bernal Mesa</cp:lastModifiedBy>
  <cp:revision>1</cp:revision>
  <dcterms:created xsi:type="dcterms:W3CDTF">2021-04-17T19:50:48Z</dcterms:created>
  <dcterms:modified xsi:type="dcterms:W3CDTF">2021-04-17T19:54:32Z</dcterms:modified>
</cp:coreProperties>
</file>